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62" r:id="rId3"/>
    <p:sldId id="284" r:id="rId4"/>
    <p:sldId id="257" r:id="rId5"/>
    <p:sldId id="285" r:id="rId6"/>
    <p:sldId id="286" r:id="rId7"/>
    <p:sldId id="259" r:id="rId8"/>
    <p:sldId id="260" r:id="rId9"/>
    <p:sldId id="287" r:id="rId10"/>
    <p:sldId id="263" r:id="rId11"/>
    <p:sldId id="288" r:id="rId12"/>
    <p:sldId id="264" r:id="rId13"/>
    <p:sldId id="265" r:id="rId14"/>
  </p:sldIdLst>
  <p:sldSz cx="9144000" cy="5143500" type="screen16x9"/>
  <p:notesSz cx="6858000" cy="9144000"/>
  <p:embeddedFontLst>
    <p:embeddedFont>
      <p:font typeface="Caveat" charset="0"/>
      <p:regular r:id="rId16"/>
      <p:bold r:id="rId17"/>
    </p:embeddedFont>
    <p:embeddedFont>
      <p:font typeface="Amatic SC" charset="-79"/>
      <p:regular r:id="rId18"/>
      <p:bold r:id="rId19"/>
    </p:embeddedFont>
    <p:embeddedFont>
      <p:font typeface="Lucida Calligraphy" pitchFamily="66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3A9AB23-4E71-450A-86AD-CCBEAC0EA8FB}">
  <a:tblStyle styleId="{13A9AB23-4E71-450A-86AD-CCBEAC0EA8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570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4E1F5-9617-43AF-930C-446DDFDBE7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61A7295-029D-419C-A3EF-64D68E99255C}">
      <dgm:prSet phldrT="[Texto]"/>
      <dgm:spPr/>
      <dgm:t>
        <a:bodyPr/>
        <a:lstStyle/>
        <a:p>
          <a:r>
            <a:rPr lang="es-MX" dirty="0" smtClean="0"/>
            <a:t>África</a:t>
          </a:r>
          <a:endParaRPr lang="es-MX" dirty="0"/>
        </a:p>
      </dgm:t>
    </dgm:pt>
    <dgm:pt modelId="{E49E94E8-9859-4D99-BE57-5D799778E509}" type="parTrans" cxnId="{742DA9C1-8168-4366-B12B-1EECBBCF210F}">
      <dgm:prSet/>
      <dgm:spPr/>
      <dgm:t>
        <a:bodyPr/>
        <a:lstStyle/>
        <a:p>
          <a:endParaRPr lang="es-MX"/>
        </a:p>
      </dgm:t>
    </dgm:pt>
    <dgm:pt modelId="{36C6D0C9-7DA0-47F5-8563-12C44DB3A052}" type="sibTrans" cxnId="{742DA9C1-8168-4366-B12B-1EECBBCF210F}">
      <dgm:prSet/>
      <dgm:spPr/>
      <dgm:t>
        <a:bodyPr/>
        <a:lstStyle/>
        <a:p>
          <a:endParaRPr lang="es-MX"/>
        </a:p>
      </dgm:t>
    </dgm:pt>
    <dgm:pt modelId="{DC7C19E1-8ED5-45B0-8865-89F34BFE4133}">
      <dgm:prSet phldrT="[Texto]"/>
      <dgm:spPr/>
      <dgm:t>
        <a:bodyPr/>
        <a:lstStyle/>
        <a:p>
          <a:r>
            <a:rPr lang="es-MX" dirty="0" smtClean="0"/>
            <a:t>Europa</a:t>
          </a:r>
          <a:endParaRPr lang="es-MX" dirty="0"/>
        </a:p>
      </dgm:t>
    </dgm:pt>
    <dgm:pt modelId="{06A49FCE-6774-43AE-82C0-BA8AEEFF54AF}" type="parTrans" cxnId="{06E7A43C-39D6-431D-86A8-183E34F2C0B7}">
      <dgm:prSet/>
      <dgm:spPr/>
      <dgm:t>
        <a:bodyPr/>
        <a:lstStyle/>
        <a:p>
          <a:endParaRPr lang="es-MX"/>
        </a:p>
      </dgm:t>
    </dgm:pt>
    <dgm:pt modelId="{CD4F041C-AED3-4AA9-B3DC-C8871E9E4BA6}" type="sibTrans" cxnId="{06E7A43C-39D6-431D-86A8-183E34F2C0B7}">
      <dgm:prSet/>
      <dgm:spPr/>
      <dgm:t>
        <a:bodyPr/>
        <a:lstStyle/>
        <a:p>
          <a:endParaRPr lang="es-MX"/>
        </a:p>
      </dgm:t>
    </dgm:pt>
    <dgm:pt modelId="{873270CD-A73F-4E6A-A2BA-06B25AFD7EBF}">
      <dgm:prSet phldrT="[Texto]"/>
      <dgm:spPr/>
      <dgm:t>
        <a:bodyPr/>
        <a:lstStyle/>
        <a:p>
          <a:r>
            <a:rPr lang="es-MX" dirty="0" smtClean="0"/>
            <a:t>Asia</a:t>
          </a:r>
          <a:endParaRPr lang="es-MX" dirty="0"/>
        </a:p>
      </dgm:t>
    </dgm:pt>
    <dgm:pt modelId="{2EB741BC-2521-4B27-9446-4EABB0D966C8}" type="parTrans" cxnId="{7AF3F8BB-E0FA-46FA-B9E4-60620961D51A}">
      <dgm:prSet/>
      <dgm:spPr/>
      <dgm:t>
        <a:bodyPr/>
        <a:lstStyle/>
        <a:p>
          <a:endParaRPr lang="es-MX"/>
        </a:p>
      </dgm:t>
    </dgm:pt>
    <dgm:pt modelId="{A74E35DB-8B61-49DE-A763-7B7DA1E6C83F}" type="sibTrans" cxnId="{7AF3F8BB-E0FA-46FA-B9E4-60620961D51A}">
      <dgm:prSet/>
      <dgm:spPr/>
      <dgm:t>
        <a:bodyPr/>
        <a:lstStyle/>
        <a:p>
          <a:endParaRPr lang="es-MX"/>
        </a:p>
      </dgm:t>
    </dgm:pt>
    <dgm:pt modelId="{DCB939D8-E2D3-431A-9A37-D5C212C154A7}">
      <dgm:prSet phldrT="[Texto]"/>
      <dgm:spPr/>
      <dgm:t>
        <a:bodyPr/>
        <a:lstStyle/>
        <a:p>
          <a:r>
            <a:rPr lang="es-MX" dirty="0" smtClean="0"/>
            <a:t>América</a:t>
          </a:r>
          <a:endParaRPr lang="es-MX" dirty="0"/>
        </a:p>
      </dgm:t>
    </dgm:pt>
    <dgm:pt modelId="{DDF29967-1D1C-4BB9-AC54-435524CD76D4}" type="parTrans" cxnId="{49FC56D1-3A1F-42AA-934F-16397D59E2D5}">
      <dgm:prSet/>
      <dgm:spPr/>
      <dgm:t>
        <a:bodyPr/>
        <a:lstStyle/>
        <a:p>
          <a:endParaRPr lang="es-MX"/>
        </a:p>
      </dgm:t>
    </dgm:pt>
    <dgm:pt modelId="{42AD0378-26E6-492A-AEE0-D6726A89B524}" type="sibTrans" cxnId="{49FC56D1-3A1F-42AA-934F-16397D59E2D5}">
      <dgm:prSet/>
      <dgm:spPr/>
      <dgm:t>
        <a:bodyPr/>
        <a:lstStyle/>
        <a:p>
          <a:endParaRPr lang="es-MX"/>
        </a:p>
      </dgm:t>
    </dgm:pt>
    <dgm:pt modelId="{8125CAB5-622E-4A53-B60E-A22BFBF22D5A}" type="pres">
      <dgm:prSet presAssocID="{A9D4E1F5-9617-43AF-930C-446DDFDBE7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E1001C42-A1A9-438D-B7D0-8E7F00282988}" type="pres">
      <dgm:prSet presAssocID="{A9D4E1F5-9617-43AF-930C-446DDFDBE751}" presName="Name1" presStyleCnt="0"/>
      <dgm:spPr/>
    </dgm:pt>
    <dgm:pt modelId="{54E55C36-A8E8-4D89-897F-C4F34D113B1B}" type="pres">
      <dgm:prSet presAssocID="{A9D4E1F5-9617-43AF-930C-446DDFDBE751}" presName="cycle" presStyleCnt="0"/>
      <dgm:spPr/>
    </dgm:pt>
    <dgm:pt modelId="{A5A33BEB-BE6A-46A3-A897-57E9573ADA85}" type="pres">
      <dgm:prSet presAssocID="{A9D4E1F5-9617-43AF-930C-446DDFDBE751}" presName="srcNode" presStyleLbl="node1" presStyleIdx="0" presStyleCnt="4"/>
      <dgm:spPr/>
    </dgm:pt>
    <dgm:pt modelId="{23BFA5A7-7FFA-4867-B603-B00FD39BA7A0}" type="pres">
      <dgm:prSet presAssocID="{A9D4E1F5-9617-43AF-930C-446DDFDBE751}" presName="conn" presStyleLbl="parChTrans1D2" presStyleIdx="0" presStyleCnt="1"/>
      <dgm:spPr/>
      <dgm:t>
        <a:bodyPr/>
        <a:lstStyle/>
        <a:p>
          <a:endParaRPr lang="es-MX"/>
        </a:p>
      </dgm:t>
    </dgm:pt>
    <dgm:pt modelId="{6164FB62-502B-4DA0-BA3C-D332D192D815}" type="pres">
      <dgm:prSet presAssocID="{A9D4E1F5-9617-43AF-930C-446DDFDBE751}" presName="extraNode" presStyleLbl="node1" presStyleIdx="0" presStyleCnt="4"/>
      <dgm:spPr/>
    </dgm:pt>
    <dgm:pt modelId="{EB1FC89A-108A-4465-A708-2EDF406FD205}" type="pres">
      <dgm:prSet presAssocID="{A9D4E1F5-9617-43AF-930C-446DDFDBE751}" presName="dstNode" presStyleLbl="node1" presStyleIdx="0" presStyleCnt="4"/>
      <dgm:spPr/>
    </dgm:pt>
    <dgm:pt modelId="{9F8E208D-F65C-47BF-B9C8-DC798C5F12B5}" type="pres">
      <dgm:prSet presAssocID="{161A7295-029D-419C-A3EF-64D68E99255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EB24CF-1B09-4BB3-B3BF-F86F01DC6EE3}" type="pres">
      <dgm:prSet presAssocID="{161A7295-029D-419C-A3EF-64D68E99255C}" presName="accent_1" presStyleCnt="0"/>
      <dgm:spPr/>
    </dgm:pt>
    <dgm:pt modelId="{A4D4C933-0D3B-49E6-9621-36456852A519}" type="pres">
      <dgm:prSet presAssocID="{161A7295-029D-419C-A3EF-64D68E99255C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EE9290-9C0B-4A95-99AD-C571E4688404}" type="pres">
      <dgm:prSet presAssocID="{873270CD-A73F-4E6A-A2BA-06B25AFD7EBF}" presName="text_2" presStyleLbl="node1" presStyleIdx="1" presStyleCnt="4" custLinFactNeighborX="-1252" custLinFactNeighborY="-44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EC8C24-C416-4AD4-8E7A-6D65ABDA172C}" type="pres">
      <dgm:prSet presAssocID="{873270CD-A73F-4E6A-A2BA-06B25AFD7EBF}" presName="accent_2" presStyleCnt="0"/>
      <dgm:spPr/>
    </dgm:pt>
    <dgm:pt modelId="{DB6F204D-C89D-437D-9478-697D0FFC0F03}" type="pres">
      <dgm:prSet presAssocID="{873270CD-A73F-4E6A-A2BA-06B25AFD7EBF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301395-8EF8-4B42-85B9-C02E5B264B14}" type="pres">
      <dgm:prSet presAssocID="{DC7C19E1-8ED5-45B0-8865-89F34BFE413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69743B-0638-4668-9765-58BFFF1AB50F}" type="pres">
      <dgm:prSet presAssocID="{DC7C19E1-8ED5-45B0-8865-89F34BFE4133}" presName="accent_3" presStyleCnt="0"/>
      <dgm:spPr/>
    </dgm:pt>
    <dgm:pt modelId="{D9648166-11F9-46A5-830E-FD8E1E05CF91}" type="pres">
      <dgm:prSet presAssocID="{DC7C19E1-8ED5-45B0-8865-89F34BFE4133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FD79D63-F86A-4AF3-B116-CD2937541B99}" type="pres">
      <dgm:prSet presAssocID="{DCB939D8-E2D3-431A-9A37-D5C212C154A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2E435F-18A9-4C47-8F3A-40650A1C145D}" type="pres">
      <dgm:prSet presAssocID="{DCB939D8-E2D3-431A-9A37-D5C212C154A7}" presName="accent_4" presStyleCnt="0"/>
      <dgm:spPr/>
    </dgm:pt>
    <dgm:pt modelId="{5E90700F-6993-466F-8F2A-16056B6C178A}" type="pres">
      <dgm:prSet presAssocID="{DCB939D8-E2D3-431A-9A37-D5C212C154A7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6E7A43C-39D6-431D-86A8-183E34F2C0B7}" srcId="{A9D4E1F5-9617-43AF-930C-446DDFDBE751}" destId="{DC7C19E1-8ED5-45B0-8865-89F34BFE4133}" srcOrd="2" destOrd="0" parTransId="{06A49FCE-6774-43AE-82C0-BA8AEEFF54AF}" sibTransId="{CD4F041C-AED3-4AA9-B3DC-C8871E9E4BA6}"/>
    <dgm:cxn modelId="{F80FE08F-5AD3-4679-8445-54A79BFAD613}" type="presOf" srcId="{DC7C19E1-8ED5-45B0-8865-89F34BFE4133}" destId="{D3301395-8EF8-4B42-85B9-C02E5B264B14}" srcOrd="0" destOrd="0" presId="urn:microsoft.com/office/officeart/2008/layout/VerticalCurvedList"/>
    <dgm:cxn modelId="{742DA9C1-8168-4366-B12B-1EECBBCF210F}" srcId="{A9D4E1F5-9617-43AF-930C-446DDFDBE751}" destId="{161A7295-029D-419C-A3EF-64D68E99255C}" srcOrd="0" destOrd="0" parTransId="{E49E94E8-9859-4D99-BE57-5D799778E509}" sibTransId="{36C6D0C9-7DA0-47F5-8563-12C44DB3A052}"/>
    <dgm:cxn modelId="{A755EC3F-9BB2-4423-A4FE-77A70BFBA5FD}" type="presOf" srcId="{A9D4E1F5-9617-43AF-930C-446DDFDBE751}" destId="{8125CAB5-622E-4A53-B60E-A22BFBF22D5A}" srcOrd="0" destOrd="0" presId="urn:microsoft.com/office/officeart/2008/layout/VerticalCurvedList"/>
    <dgm:cxn modelId="{D0EDDC36-B3B5-45BD-BB44-CDA96BE0A6B9}" type="presOf" srcId="{161A7295-029D-419C-A3EF-64D68E99255C}" destId="{9F8E208D-F65C-47BF-B9C8-DC798C5F12B5}" srcOrd="0" destOrd="0" presId="urn:microsoft.com/office/officeart/2008/layout/VerticalCurvedList"/>
    <dgm:cxn modelId="{C5FC0805-9B7E-4825-8B14-58731E0E5FC4}" type="presOf" srcId="{DCB939D8-E2D3-431A-9A37-D5C212C154A7}" destId="{DFD79D63-F86A-4AF3-B116-CD2937541B99}" srcOrd="0" destOrd="0" presId="urn:microsoft.com/office/officeart/2008/layout/VerticalCurvedList"/>
    <dgm:cxn modelId="{F8F4E6CC-884F-4BDD-9EF7-D31301D909F4}" type="presOf" srcId="{36C6D0C9-7DA0-47F5-8563-12C44DB3A052}" destId="{23BFA5A7-7FFA-4867-B603-B00FD39BA7A0}" srcOrd="0" destOrd="0" presId="urn:microsoft.com/office/officeart/2008/layout/VerticalCurvedList"/>
    <dgm:cxn modelId="{5EA647AC-7A2C-4170-A0E2-301A33FF6536}" type="presOf" srcId="{873270CD-A73F-4E6A-A2BA-06B25AFD7EBF}" destId="{75EE9290-9C0B-4A95-99AD-C571E4688404}" srcOrd="0" destOrd="0" presId="urn:microsoft.com/office/officeart/2008/layout/VerticalCurvedList"/>
    <dgm:cxn modelId="{7AF3F8BB-E0FA-46FA-B9E4-60620961D51A}" srcId="{A9D4E1F5-9617-43AF-930C-446DDFDBE751}" destId="{873270CD-A73F-4E6A-A2BA-06B25AFD7EBF}" srcOrd="1" destOrd="0" parTransId="{2EB741BC-2521-4B27-9446-4EABB0D966C8}" sibTransId="{A74E35DB-8B61-49DE-A763-7B7DA1E6C83F}"/>
    <dgm:cxn modelId="{49FC56D1-3A1F-42AA-934F-16397D59E2D5}" srcId="{A9D4E1F5-9617-43AF-930C-446DDFDBE751}" destId="{DCB939D8-E2D3-431A-9A37-D5C212C154A7}" srcOrd="3" destOrd="0" parTransId="{DDF29967-1D1C-4BB9-AC54-435524CD76D4}" sibTransId="{42AD0378-26E6-492A-AEE0-D6726A89B524}"/>
    <dgm:cxn modelId="{44861332-4C0F-4E3F-AA37-77F3E8EF3608}" type="presParOf" srcId="{8125CAB5-622E-4A53-B60E-A22BFBF22D5A}" destId="{E1001C42-A1A9-438D-B7D0-8E7F00282988}" srcOrd="0" destOrd="0" presId="urn:microsoft.com/office/officeart/2008/layout/VerticalCurvedList"/>
    <dgm:cxn modelId="{81A199AD-3DF0-49D0-978B-76EA2C493A0D}" type="presParOf" srcId="{E1001C42-A1A9-438D-B7D0-8E7F00282988}" destId="{54E55C36-A8E8-4D89-897F-C4F34D113B1B}" srcOrd="0" destOrd="0" presId="urn:microsoft.com/office/officeart/2008/layout/VerticalCurvedList"/>
    <dgm:cxn modelId="{520F57A6-59F7-4129-B2F1-018ACA98B698}" type="presParOf" srcId="{54E55C36-A8E8-4D89-897F-C4F34D113B1B}" destId="{A5A33BEB-BE6A-46A3-A897-57E9573ADA85}" srcOrd="0" destOrd="0" presId="urn:microsoft.com/office/officeart/2008/layout/VerticalCurvedList"/>
    <dgm:cxn modelId="{37BD71EC-6995-4129-9982-539374EFBAA6}" type="presParOf" srcId="{54E55C36-A8E8-4D89-897F-C4F34D113B1B}" destId="{23BFA5A7-7FFA-4867-B603-B00FD39BA7A0}" srcOrd="1" destOrd="0" presId="urn:microsoft.com/office/officeart/2008/layout/VerticalCurvedList"/>
    <dgm:cxn modelId="{95D6E20D-EF3F-4E96-BB26-5A062347C5A4}" type="presParOf" srcId="{54E55C36-A8E8-4D89-897F-C4F34D113B1B}" destId="{6164FB62-502B-4DA0-BA3C-D332D192D815}" srcOrd="2" destOrd="0" presId="urn:microsoft.com/office/officeart/2008/layout/VerticalCurvedList"/>
    <dgm:cxn modelId="{4D938623-C5CE-4D34-9118-1FBA56CF15E4}" type="presParOf" srcId="{54E55C36-A8E8-4D89-897F-C4F34D113B1B}" destId="{EB1FC89A-108A-4465-A708-2EDF406FD205}" srcOrd="3" destOrd="0" presId="urn:microsoft.com/office/officeart/2008/layout/VerticalCurvedList"/>
    <dgm:cxn modelId="{1C27FEED-2FDE-4C7E-BEE7-FB6208D111F4}" type="presParOf" srcId="{E1001C42-A1A9-438D-B7D0-8E7F00282988}" destId="{9F8E208D-F65C-47BF-B9C8-DC798C5F12B5}" srcOrd="1" destOrd="0" presId="urn:microsoft.com/office/officeart/2008/layout/VerticalCurvedList"/>
    <dgm:cxn modelId="{BC71EE33-DAE3-4F54-9111-2DAF29D25E86}" type="presParOf" srcId="{E1001C42-A1A9-438D-B7D0-8E7F00282988}" destId="{AEEB24CF-1B09-4BB3-B3BF-F86F01DC6EE3}" srcOrd="2" destOrd="0" presId="urn:microsoft.com/office/officeart/2008/layout/VerticalCurvedList"/>
    <dgm:cxn modelId="{9774B395-4519-488F-801E-25F41092F4D9}" type="presParOf" srcId="{AEEB24CF-1B09-4BB3-B3BF-F86F01DC6EE3}" destId="{A4D4C933-0D3B-49E6-9621-36456852A519}" srcOrd="0" destOrd="0" presId="urn:microsoft.com/office/officeart/2008/layout/VerticalCurvedList"/>
    <dgm:cxn modelId="{46560A21-6180-4272-816F-13F51C333A3F}" type="presParOf" srcId="{E1001C42-A1A9-438D-B7D0-8E7F00282988}" destId="{75EE9290-9C0B-4A95-99AD-C571E4688404}" srcOrd="3" destOrd="0" presId="urn:microsoft.com/office/officeart/2008/layout/VerticalCurvedList"/>
    <dgm:cxn modelId="{7BECC33D-DA45-42B5-A0B4-474683008E98}" type="presParOf" srcId="{E1001C42-A1A9-438D-B7D0-8E7F00282988}" destId="{37EC8C24-C416-4AD4-8E7A-6D65ABDA172C}" srcOrd="4" destOrd="0" presId="urn:microsoft.com/office/officeart/2008/layout/VerticalCurvedList"/>
    <dgm:cxn modelId="{2057067F-6E75-4459-851E-A7875B19C787}" type="presParOf" srcId="{37EC8C24-C416-4AD4-8E7A-6D65ABDA172C}" destId="{DB6F204D-C89D-437D-9478-697D0FFC0F03}" srcOrd="0" destOrd="0" presId="urn:microsoft.com/office/officeart/2008/layout/VerticalCurvedList"/>
    <dgm:cxn modelId="{B4309B13-E35F-4F6B-8C29-D3DEBCD1BC4A}" type="presParOf" srcId="{E1001C42-A1A9-438D-B7D0-8E7F00282988}" destId="{D3301395-8EF8-4B42-85B9-C02E5B264B14}" srcOrd="5" destOrd="0" presId="urn:microsoft.com/office/officeart/2008/layout/VerticalCurvedList"/>
    <dgm:cxn modelId="{3288C085-0782-4235-9C68-7DA8B438FA4C}" type="presParOf" srcId="{E1001C42-A1A9-438D-B7D0-8E7F00282988}" destId="{B969743B-0638-4668-9765-58BFFF1AB50F}" srcOrd="6" destOrd="0" presId="urn:microsoft.com/office/officeart/2008/layout/VerticalCurvedList"/>
    <dgm:cxn modelId="{AD0CACDF-2531-434D-AC2F-E25FC563FE18}" type="presParOf" srcId="{B969743B-0638-4668-9765-58BFFF1AB50F}" destId="{D9648166-11F9-46A5-830E-FD8E1E05CF91}" srcOrd="0" destOrd="0" presId="urn:microsoft.com/office/officeart/2008/layout/VerticalCurvedList"/>
    <dgm:cxn modelId="{ADE4C626-A813-4BA7-849D-D7F6C0EDFC07}" type="presParOf" srcId="{E1001C42-A1A9-438D-B7D0-8E7F00282988}" destId="{DFD79D63-F86A-4AF3-B116-CD2937541B99}" srcOrd="7" destOrd="0" presId="urn:microsoft.com/office/officeart/2008/layout/VerticalCurvedList"/>
    <dgm:cxn modelId="{2021FDA8-A8D4-45DD-A3FB-EEB9107AC670}" type="presParOf" srcId="{E1001C42-A1A9-438D-B7D0-8E7F00282988}" destId="{F42E435F-18A9-4C47-8F3A-40650A1C145D}" srcOrd="8" destOrd="0" presId="urn:microsoft.com/office/officeart/2008/layout/VerticalCurvedList"/>
    <dgm:cxn modelId="{5F5524D2-573D-474C-B068-BAF246D74ACF}" type="presParOf" srcId="{F42E435F-18A9-4C47-8F3A-40650A1C145D}" destId="{5E90700F-6993-466F-8F2A-16056B6C178A}" srcOrd="0" destOrd="0" presId="urn:microsoft.com/office/officeart/2008/layout/VerticalCurvedList"/>
  </dgm:cxnLst>
  <dgm:bg/>
  <dgm:whole>
    <a:ln w="28575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FA5A7-7FFA-4867-B603-B00FD39BA7A0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E208D-F65C-47BF-B9C8-DC798C5F12B5}">
      <dsp:nvSpPr>
        <dsp:cNvPr id="0" name=""/>
        <dsp:cNvSpPr/>
      </dsp:nvSpPr>
      <dsp:spPr>
        <a:xfrm>
          <a:off x="544552" y="370910"/>
          <a:ext cx="5580936" cy="7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12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África</a:t>
          </a:r>
          <a:endParaRPr lang="es-MX" sz="4000" kern="1200" dirty="0"/>
        </a:p>
      </dsp:txBody>
      <dsp:txXfrm>
        <a:off x="544552" y="370910"/>
        <a:ext cx="5580936" cy="742206"/>
      </dsp:txXfrm>
    </dsp:sp>
    <dsp:sp modelId="{A4D4C933-0D3B-49E6-9621-36456852A519}">
      <dsp:nvSpPr>
        <dsp:cNvPr id="0" name=""/>
        <dsp:cNvSpPr/>
      </dsp:nvSpPr>
      <dsp:spPr>
        <a:xfrm>
          <a:off x="80673" y="278134"/>
          <a:ext cx="927758" cy="9277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E9290-9C0B-4A95-99AD-C571E4688404}">
      <dsp:nvSpPr>
        <dsp:cNvPr id="0" name=""/>
        <dsp:cNvSpPr/>
      </dsp:nvSpPr>
      <dsp:spPr>
        <a:xfrm>
          <a:off x="905531" y="1451436"/>
          <a:ext cx="5155412" cy="7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12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Asia</a:t>
          </a:r>
          <a:endParaRPr lang="es-MX" sz="4000" kern="1200" dirty="0"/>
        </a:p>
      </dsp:txBody>
      <dsp:txXfrm>
        <a:off x="905531" y="1451436"/>
        <a:ext cx="5155412" cy="742206"/>
      </dsp:txXfrm>
    </dsp:sp>
    <dsp:sp modelId="{DB6F204D-C89D-437D-9478-697D0FFC0F03}">
      <dsp:nvSpPr>
        <dsp:cNvPr id="0" name=""/>
        <dsp:cNvSpPr/>
      </dsp:nvSpPr>
      <dsp:spPr>
        <a:xfrm>
          <a:off x="506197" y="1391637"/>
          <a:ext cx="927758" cy="9277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01395-8EF8-4B42-85B9-C02E5B264B14}">
      <dsp:nvSpPr>
        <dsp:cNvPr id="0" name=""/>
        <dsp:cNvSpPr/>
      </dsp:nvSpPr>
      <dsp:spPr>
        <a:xfrm>
          <a:off x="970076" y="2597916"/>
          <a:ext cx="5155412" cy="7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12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Europa</a:t>
          </a:r>
          <a:endParaRPr lang="es-MX" sz="4000" kern="1200" dirty="0"/>
        </a:p>
      </dsp:txBody>
      <dsp:txXfrm>
        <a:off x="970076" y="2597916"/>
        <a:ext cx="5155412" cy="742206"/>
      </dsp:txXfrm>
    </dsp:sp>
    <dsp:sp modelId="{D9648166-11F9-46A5-830E-FD8E1E05CF91}">
      <dsp:nvSpPr>
        <dsp:cNvPr id="0" name=""/>
        <dsp:cNvSpPr/>
      </dsp:nvSpPr>
      <dsp:spPr>
        <a:xfrm>
          <a:off x="506197" y="2505140"/>
          <a:ext cx="927758" cy="92775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79D63-F86A-4AF3-B116-CD2937541B99}">
      <dsp:nvSpPr>
        <dsp:cNvPr id="0" name=""/>
        <dsp:cNvSpPr/>
      </dsp:nvSpPr>
      <dsp:spPr>
        <a:xfrm>
          <a:off x="544552" y="3711419"/>
          <a:ext cx="5580936" cy="7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12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América</a:t>
          </a:r>
          <a:endParaRPr lang="es-MX" sz="4000" kern="1200" dirty="0"/>
        </a:p>
      </dsp:txBody>
      <dsp:txXfrm>
        <a:off x="544552" y="3711419"/>
        <a:ext cx="5580936" cy="742206"/>
      </dsp:txXfrm>
    </dsp:sp>
    <dsp:sp modelId="{5E90700F-6993-466F-8F2A-16056B6C178A}">
      <dsp:nvSpPr>
        <dsp:cNvPr id="0" name=""/>
        <dsp:cNvSpPr/>
      </dsp:nvSpPr>
      <dsp:spPr>
        <a:xfrm>
          <a:off x="80673" y="3618643"/>
          <a:ext cx="927758" cy="92775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2055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41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96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99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874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86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19100" y="1142662"/>
            <a:ext cx="6939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19100" y="2279990"/>
            <a:ext cx="6939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11775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929671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447566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NKjIh-yaW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</a:t>
            </a:r>
            <a:r>
              <a:rPr lang="en" dirty="0" smtClean="0"/>
              <a:t>rehistoria</a:t>
            </a:r>
            <a:br>
              <a:rPr lang="en" dirty="0" smtClean="0"/>
            </a:br>
            <a:r>
              <a:rPr lang="en" dirty="0" smtClean="0"/>
              <a:t>historia 8 año a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primeras civilizaciones – mar mediterráneo</a:t>
            </a:r>
            <a:endParaRPr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9218" name="Picture 2" descr="Geografía e Historia: Las primeras civiliza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1111451"/>
            <a:ext cx="6324600" cy="32258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AutoShape 4" descr="Guía n° 8: La Cuenca del Mediterráneo y su importancia para la cultura  occidental. Nombre: Curso: 7° Fecha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5ª AVENTURA: EL LIBRO DE LOS MUERTOS. TRABAJO EN EQUIPO | Historia de IL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66" y="1111451"/>
            <a:ext cx="7084109" cy="3608895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– mar mediterráneo</a:t>
            </a:r>
            <a:endParaRPr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https://www.youtube.com/watch?v=N5ORQ9yvNQQ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b="1" u="sng" dirty="0" smtClean="0"/>
              <a:t>Actividades:</a:t>
            </a:r>
          </a:p>
          <a:p>
            <a:r>
              <a:rPr lang="es-ES" dirty="0" smtClean="0"/>
              <a:t>1.- Observa el mapa de la página 6 y responde:</a:t>
            </a:r>
          </a:p>
          <a:p>
            <a:r>
              <a:rPr lang="es-ES" dirty="0" smtClean="0"/>
              <a:t>1.1 ¿En qué  continente surgen los primeros hombres?</a:t>
            </a:r>
          </a:p>
          <a:p>
            <a:endParaRPr lang="es-ES" dirty="0"/>
          </a:p>
          <a:p>
            <a:r>
              <a:rPr lang="es-ES" dirty="0" smtClean="0"/>
              <a:t>2.- Luego de observar el mapa, extrae tres ideas principales.</a:t>
            </a:r>
          </a:p>
          <a:p>
            <a:endParaRPr lang="es-ES" dirty="0"/>
          </a:p>
          <a:p>
            <a:endParaRPr lang="es-ES" dirty="0" smtClean="0"/>
          </a:p>
          <a:p>
            <a:endParaRPr lang="en-US"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AutoShape 4" descr="Guía n° 8: La Cuenca del Mediterráneo y su importancia para la cultura  occidental. Nombre: Curso: 7° Fecha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8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A</a:t>
            </a:r>
            <a:r>
              <a:rPr lang="en" dirty="0"/>
              <a:t>ctividad 2 : </a:t>
            </a:r>
            <a:r>
              <a:rPr lang="en" dirty="0" smtClean="0"/>
              <a:t>Observa las imágenes de las páginas 8 y 9 completa la tabla luego de escribirla en el cuaderno</a:t>
            </a:r>
            <a:endParaRPr dirty="0"/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42639"/>
              </p:ext>
            </p:extLst>
          </p:nvPr>
        </p:nvGraphicFramePr>
        <p:xfrm>
          <a:off x="1752600" y="1206500"/>
          <a:ext cx="6096000" cy="2372360"/>
        </p:xfrm>
        <a:graphic>
          <a:graphicData uri="http://schemas.openxmlformats.org/drawingml/2006/table">
            <a:tbl>
              <a:tblPr firstRow="1" bandRow="1">
                <a:tableStyleId>{13A9AB23-4E71-450A-86AD-CCBEAC0EA8FB}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3689918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40175327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446488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i="0" u="none" strike="noStrike" baseline="0" dirty="0" smtClean="0">
                          <a:solidFill>
                            <a:srgbClr val="1C4587"/>
                          </a:solidFill>
                          <a:latin typeface="Caveat" panose="020B0604020202020204" charset="0"/>
                        </a:rPr>
                        <a:t>Paleolítico</a:t>
                      </a:r>
                      <a:endParaRPr lang="en-US" sz="1400" b="1" i="0" u="none" strike="noStrike" baseline="0" dirty="0" smtClean="0">
                        <a:solidFill>
                          <a:srgbClr val="1C4587"/>
                        </a:solidFill>
                        <a:latin typeface="Cavea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i="0" u="none" strike="noStrike" baseline="0" dirty="0" smtClean="0">
                          <a:solidFill>
                            <a:srgbClr val="1C4587"/>
                          </a:solidFill>
                          <a:latin typeface="Caveat" panose="020B0604020202020204" charset="0"/>
                        </a:rPr>
                        <a:t>Neolítico</a:t>
                      </a:r>
                      <a:endParaRPr lang="en-US" sz="1400" b="1" i="0" u="none" strike="noStrike" baseline="0" dirty="0" smtClean="0">
                        <a:solidFill>
                          <a:srgbClr val="1C4587"/>
                        </a:solidFill>
                        <a:latin typeface="Cavea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088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s-ES" sz="1400" b="1" i="0" u="none" strike="noStrike" baseline="0" dirty="0" smtClean="0">
                          <a:solidFill>
                            <a:srgbClr val="1C4587"/>
                          </a:solidFill>
                          <a:latin typeface="Caveat" panose="020B0604020202020204" charset="0"/>
                        </a:rPr>
                        <a:t>Alimentación</a:t>
                      </a:r>
                      <a:endParaRPr lang="en-US" sz="1400" b="1" i="0" u="none" strike="noStrike" baseline="0" dirty="0" smtClean="0">
                        <a:solidFill>
                          <a:srgbClr val="1C4587"/>
                        </a:solidFill>
                        <a:latin typeface="Cavea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2818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s-ES" sz="1400" b="1" i="0" u="none" strike="noStrike" baseline="0" dirty="0" smtClean="0">
                          <a:solidFill>
                            <a:srgbClr val="1C4587"/>
                          </a:solidFill>
                          <a:latin typeface="Caveat" panose="020B0604020202020204" charset="0"/>
                        </a:rPr>
                        <a:t>Vivienda</a:t>
                      </a:r>
                      <a:endParaRPr lang="en-US" sz="1400" b="1" i="0" u="none" strike="noStrike" baseline="0" dirty="0" smtClean="0">
                        <a:solidFill>
                          <a:srgbClr val="1C4587"/>
                        </a:solidFill>
                        <a:latin typeface="Cavea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732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s-ES" sz="1400" b="1" i="0" u="none" strike="noStrike" baseline="0" dirty="0" smtClean="0">
                          <a:solidFill>
                            <a:srgbClr val="1C4587"/>
                          </a:solidFill>
                          <a:latin typeface="Caveat" panose="020B0604020202020204" charset="0"/>
                        </a:rPr>
                        <a:t>Vestuario</a:t>
                      </a:r>
                      <a:endParaRPr lang="en-US" sz="1400" b="1" i="0" u="none" strike="noStrike" baseline="0" dirty="0" smtClean="0">
                        <a:solidFill>
                          <a:srgbClr val="1C4587"/>
                        </a:solidFill>
                        <a:latin typeface="Cavea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4523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s-ES" sz="1400" b="1" i="0" u="none" strike="noStrike" baseline="0" dirty="0" smtClean="0">
                          <a:solidFill>
                            <a:srgbClr val="1C4587"/>
                          </a:solidFill>
                          <a:latin typeface="Caveat" panose="020B0604020202020204" charset="0"/>
                        </a:rPr>
                        <a:t>Ganadería</a:t>
                      </a:r>
                      <a:endParaRPr lang="en-US" sz="1400" b="1" i="0" u="none" strike="noStrike" baseline="0" dirty="0" smtClean="0">
                        <a:solidFill>
                          <a:srgbClr val="1C4587"/>
                        </a:solidFill>
                        <a:latin typeface="Cavea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254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i="0" u="none" strike="noStrike" baseline="0" dirty="0" smtClean="0">
                          <a:solidFill>
                            <a:srgbClr val="1C4587"/>
                          </a:solidFill>
                          <a:latin typeface="Caveat" panose="020B0604020202020204" charset="0"/>
                        </a:rPr>
                        <a:t>¿ Qué llama la atención de cada período?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0093514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669520" y="4218087"/>
            <a:ext cx="3950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1C4587"/>
                </a:solidFill>
                <a:latin typeface="Caveat" panose="020B0604020202020204" charset="0"/>
              </a:rPr>
              <a:t>Responde: Señale dos diferencias entre Paleolítico y Neolítico.</a:t>
            </a:r>
            <a:endParaRPr lang="en-US" b="1" dirty="0">
              <a:solidFill>
                <a:srgbClr val="1C4587"/>
              </a:solidFill>
              <a:latin typeface="Caveat" panose="020B0604020202020204" charset="0"/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411775" y="1160001"/>
            <a:ext cx="32007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Video Mar Mediterráneo.</a:t>
            </a:r>
            <a:endParaRPr sz="4400"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1411775" y="2266950"/>
            <a:ext cx="5817700" cy="270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¿Qué aprendimos con el video?.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De lo observado en el video: ¿ Qué me gustaría investigar?.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Si quieres aprender más</a:t>
            </a:r>
          </a:p>
          <a:p>
            <a:pPr marL="0" lvl="0" indent="0">
              <a:buNone/>
            </a:pPr>
            <a:r>
              <a:rPr lang="es-ES" dirty="0" smtClean="0"/>
              <a:t>Egipto</a:t>
            </a:r>
            <a:r>
              <a:rPr lang="es-ES" dirty="0"/>
              <a:t>:  </a:t>
            </a:r>
            <a:r>
              <a:rPr lang="es-ES" dirty="0" smtClean="0"/>
              <a:t> </a:t>
            </a:r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www.youtube.com/watch?v=0NKjIh-yaWQ</a:t>
            </a:r>
            <a:endParaRPr lang="es-ES" dirty="0" smtClean="0"/>
          </a:p>
          <a:p>
            <a:pPr marL="0" lvl="0" indent="0">
              <a:buNone/>
            </a:pPr>
            <a:r>
              <a:rPr lang="es-ES" dirty="0" smtClean="0"/>
              <a:t>Babilonia</a:t>
            </a:r>
            <a:r>
              <a:rPr lang="es-ES" dirty="0"/>
              <a:t>:   https://www.youtube.com/watch?v=aiCc6tk_OVc</a:t>
            </a:r>
            <a:endParaRPr dirty="0"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Disco magnético 1"/>
          <p:cNvSpPr/>
          <p:nvPr/>
        </p:nvSpPr>
        <p:spPr>
          <a:xfrm rot="20197923">
            <a:off x="4703968" y="937327"/>
            <a:ext cx="3991248" cy="2639676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 idx="4294967295"/>
          </p:nvPr>
        </p:nvSpPr>
        <p:spPr>
          <a:xfrm>
            <a:off x="1806950" y="0"/>
            <a:ext cx="5944668" cy="175989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000" dirty="0"/>
              <a:t/>
            </a:r>
            <a:br>
              <a:rPr lang="en-US" sz="4000" dirty="0"/>
            </a:br>
            <a:r>
              <a:rPr lang="en-US" sz="4000" u="sng" dirty="0"/>
              <a:t>P</a:t>
            </a:r>
            <a:r>
              <a:rPr lang="en" sz="4000" u="sng" dirty="0"/>
              <a:t>rehistoria</a:t>
            </a:r>
            <a:r>
              <a:rPr lang="en" sz="4000" dirty="0"/>
              <a:t> –</a:t>
            </a:r>
            <a:br>
              <a:rPr lang="en" sz="4000" dirty="0"/>
            </a:br>
            <a:r>
              <a:rPr lang="en" sz="4000" u="sng" dirty="0" smtClean="0"/>
              <a:t>inicio de las civilizaciones</a:t>
            </a:r>
            <a:endParaRPr sz="4000" u="sng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4294967295"/>
          </p:nvPr>
        </p:nvSpPr>
        <p:spPr>
          <a:xfrm>
            <a:off x="1413164" y="1955825"/>
            <a:ext cx="4631100" cy="27824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Clase 2.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8 año  básico.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>
              <a:buNone/>
            </a:pPr>
            <a:r>
              <a:rPr lang="en" dirty="0" smtClean="0"/>
              <a:t>Objetivos: </a:t>
            </a:r>
          </a:p>
          <a:p>
            <a:pPr marL="0" lvl="0" indent="0">
              <a:buNone/>
            </a:pPr>
            <a:r>
              <a:rPr lang="en" dirty="0" smtClean="0"/>
              <a:t>1.- Identificar las etapas de la Prehistoria.</a:t>
            </a:r>
            <a:endParaRPr lang="en" dirty="0"/>
          </a:p>
          <a:p>
            <a:pPr marL="0" lvl="0" indent="0">
              <a:buNone/>
            </a:pPr>
            <a:r>
              <a:rPr lang="es-ES" dirty="0" smtClean="0"/>
              <a:t>2.- Explicar que en las </a:t>
            </a:r>
            <a:r>
              <a:rPr lang="es-ES" dirty="0"/>
              <a:t>primeras </a:t>
            </a:r>
            <a:r>
              <a:rPr lang="es-ES" dirty="0" smtClean="0"/>
              <a:t>civilizaciones se  formaron  </a:t>
            </a:r>
            <a:r>
              <a:rPr lang="es-ES" dirty="0"/>
              <a:t>estados organizados </a:t>
            </a:r>
            <a:r>
              <a:rPr lang="es-ES" dirty="0" smtClean="0"/>
              <a:t> en torno a ciudades, desarrollando técnicas de contabilidad y escrituras.</a:t>
            </a:r>
            <a:endParaRPr lang="en" dirty="0" smtClean="0"/>
          </a:p>
        </p:txBody>
      </p:sp>
      <p:sp>
        <p:nvSpPr>
          <p:cNvPr id="91" name="Google Shape;91;p17"/>
          <p:cNvSpPr/>
          <p:nvPr/>
        </p:nvSpPr>
        <p:spPr>
          <a:xfrm>
            <a:off x="5209399" y="676249"/>
            <a:ext cx="433447" cy="42119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7"/>
          <p:cNvSpPr/>
          <p:nvPr/>
        </p:nvSpPr>
        <p:spPr>
          <a:xfrm rot="2487249">
            <a:off x="6104829" y="4295571"/>
            <a:ext cx="308371" cy="2996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Multidocumento 2"/>
          <p:cNvSpPr/>
          <p:nvPr/>
        </p:nvSpPr>
        <p:spPr>
          <a:xfrm rot="20791718">
            <a:off x="6266751" y="1394832"/>
            <a:ext cx="2099268" cy="2158023"/>
          </a:xfrm>
          <a:prstGeom prst="flowChartMultidocumen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 idx="4294967295"/>
          </p:nvPr>
        </p:nvSpPr>
        <p:spPr>
          <a:xfrm>
            <a:off x="1796559" y="-48303"/>
            <a:ext cx="5944668" cy="117999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000" dirty="0"/>
              <a:t/>
            </a:r>
            <a:br>
              <a:rPr lang="en-US" sz="4000" dirty="0"/>
            </a:br>
            <a:r>
              <a:rPr lang="en-US" sz="4000" u="sng" dirty="0"/>
              <a:t>P</a:t>
            </a:r>
            <a:r>
              <a:rPr lang="en" sz="4000" u="sng" dirty="0"/>
              <a:t>rehistoria</a:t>
            </a:r>
            <a:r>
              <a:rPr lang="en" sz="4000" dirty="0"/>
              <a:t> –</a:t>
            </a:r>
            <a:br>
              <a:rPr lang="en" sz="4000" dirty="0"/>
            </a:br>
            <a:endParaRPr sz="4000" u="sng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4294967295"/>
          </p:nvPr>
        </p:nvSpPr>
        <p:spPr>
          <a:xfrm>
            <a:off x="1413164" y="1246054"/>
            <a:ext cx="4631100" cy="35233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altLang="en-US" sz="2400" dirty="0" smtClean="0"/>
              <a:t>La </a:t>
            </a:r>
            <a:r>
              <a:rPr lang="es-ES" altLang="en-US" sz="2400" dirty="0"/>
              <a:t>prehistoria abarca desde la aparición del ser humano sobre la tierra hasta la invención de la escritura</a:t>
            </a:r>
            <a:r>
              <a:rPr lang="es-ES" altLang="en-US" sz="2400" dirty="0" smtClean="0"/>
              <a:t>.</a:t>
            </a:r>
          </a:p>
          <a:p>
            <a:pPr marL="88900" indent="0">
              <a:buNone/>
            </a:pPr>
            <a:endParaRPr lang="es-ES" altLang="en-US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s-ES" altLang="en-US" sz="1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altLang="en-US" sz="1800" dirty="0" smtClean="0"/>
              <a:t>Se divide en dos edades: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n-US" sz="2400" b="1" u="sng" dirty="0" smtClean="0"/>
              <a:t>Paleolítico.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n-US" sz="2400" b="1" u="sng" dirty="0" smtClean="0"/>
              <a:t> Neolítico.</a:t>
            </a:r>
            <a:endParaRPr lang="es-ES" altLang="en-US" sz="2400" b="1" u="sng" dirty="0"/>
          </a:p>
        </p:txBody>
      </p:sp>
      <p:sp>
        <p:nvSpPr>
          <p:cNvPr id="91" name="Google Shape;91;p17"/>
          <p:cNvSpPr/>
          <p:nvPr/>
        </p:nvSpPr>
        <p:spPr>
          <a:xfrm>
            <a:off x="5209399" y="676249"/>
            <a:ext cx="433447" cy="42119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7"/>
          <p:cNvSpPr/>
          <p:nvPr/>
        </p:nvSpPr>
        <p:spPr>
          <a:xfrm rot="2487249">
            <a:off x="6104829" y="4295571"/>
            <a:ext cx="308371" cy="2996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Pergamino horizontal 1"/>
          <p:cNvSpPr/>
          <p:nvPr/>
        </p:nvSpPr>
        <p:spPr>
          <a:xfrm rot="19605375">
            <a:off x="6124271" y="1783312"/>
            <a:ext cx="2652927" cy="2320900"/>
          </a:xfrm>
          <a:prstGeom prst="horizont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76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Rectángulo 5"/>
          <p:cNvSpPr/>
          <p:nvPr/>
        </p:nvSpPr>
        <p:spPr>
          <a:xfrm>
            <a:off x="1535520" y="124431"/>
            <a:ext cx="2981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1C4587"/>
                </a:solidFill>
                <a:latin typeface="Amatic SC" panose="020B0604020202020204" charset="-79"/>
              </a:rPr>
              <a:t>Prehistoria</a:t>
            </a:r>
            <a:r>
              <a:rPr lang="en-US" sz="2800" b="1" u="sng" dirty="0" smtClean="0">
                <a:solidFill>
                  <a:srgbClr val="1C4587"/>
                </a:solidFill>
                <a:latin typeface="Amatic SC" panose="020B0604020202020204" charset="-79"/>
              </a:rPr>
              <a:t>- </a:t>
            </a:r>
            <a:r>
              <a:rPr lang="en-US" sz="2800" b="1" u="sng" dirty="0" err="1" smtClean="0">
                <a:solidFill>
                  <a:srgbClr val="1C4587"/>
                </a:solidFill>
                <a:latin typeface="Amatic SC" panose="020B0604020202020204" charset="-79"/>
              </a:rPr>
              <a:t>hominización</a:t>
            </a:r>
            <a:endParaRPr lang="en-US" sz="2800" u="sng" dirty="0"/>
          </a:p>
        </p:txBody>
      </p:sp>
      <p:sp>
        <p:nvSpPr>
          <p:cNvPr id="12" name="Google Shape;63;p13"/>
          <p:cNvSpPr/>
          <p:nvPr/>
        </p:nvSpPr>
        <p:spPr>
          <a:xfrm>
            <a:off x="2867890" y="-183125"/>
            <a:ext cx="1818409" cy="126795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3" name="Google Shape;61;p13"/>
          <p:cNvSpPr txBox="1">
            <a:spLocks/>
          </p:cNvSpPr>
          <p:nvPr/>
        </p:nvSpPr>
        <p:spPr>
          <a:xfrm>
            <a:off x="1535519" y="1080503"/>
            <a:ext cx="7203235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indent="0">
              <a:buNone/>
            </a:pPr>
            <a:r>
              <a:rPr lang="es-ES" dirty="0" smtClean="0"/>
              <a:t>Un </a:t>
            </a:r>
            <a:r>
              <a:rPr lang="es-ES" dirty="0"/>
              <a:t>conjunto de etapas que componen </a:t>
            </a:r>
            <a:r>
              <a:rPr lang="es-ES" b="1" dirty="0"/>
              <a:t>el desarrollo evolutivo de la especie humana.</a:t>
            </a:r>
            <a:r>
              <a:rPr lang="es-ES" dirty="0"/>
              <a:t> </a:t>
            </a:r>
            <a:r>
              <a:rPr lang="es-ES" b="1" dirty="0"/>
              <a:t>Dicho</a:t>
            </a:r>
            <a:r>
              <a:rPr lang="es-ES" dirty="0"/>
              <a:t> proceso engloba diversos cambios en el género Homo que abarcan desde sus primeros exponentes hasta el ser </a:t>
            </a:r>
            <a:r>
              <a:rPr lang="es-ES" b="1" dirty="0"/>
              <a:t>humano</a:t>
            </a:r>
            <a:r>
              <a:rPr lang="es-ES" dirty="0"/>
              <a:t> como se conoce en la actualidad.</a:t>
            </a:r>
            <a:endParaRPr lang="en-US" sz="3600" b="1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093" y="1153391"/>
            <a:ext cx="8239991" cy="3803073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Google Shape;61;p13"/>
          <p:cNvSpPr txBox="1">
            <a:spLocks/>
          </p:cNvSpPr>
          <p:nvPr/>
        </p:nvSpPr>
        <p:spPr>
          <a:xfrm>
            <a:off x="2107019" y="3706800"/>
            <a:ext cx="7203235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6146" name="Picture 2" descr="Eje cronológico la Prehist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957834"/>
            <a:ext cx="8226009" cy="380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93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Picture 2" descr="https://sites.google.com/site/cienciassociales1oesoa/_/rsrc/1468757678616/1o-eso-historia/prehistoria/mapahominizaci%C3%B3n%20jpg.jpg?height=310&amp;widt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647651"/>
            <a:ext cx="8104909" cy="41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2026227" y="3470564"/>
            <a:ext cx="976746" cy="2909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</a:rPr>
              <a:t>CHILE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3855026" y="2043546"/>
            <a:ext cx="841665" cy="2909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 smtClean="0">
                <a:solidFill>
                  <a:srgbClr val="002060"/>
                </a:solidFill>
              </a:rPr>
              <a:t>Africa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3855026" y="1555801"/>
            <a:ext cx="841665" cy="2909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</a:rPr>
              <a:t>Europa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5008418" y="1264856"/>
            <a:ext cx="841665" cy="2909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</a:rPr>
              <a:t>Asia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1142998" y="2043546"/>
            <a:ext cx="1153393" cy="2909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</a:rPr>
              <a:t>América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9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13" name="6 Diagrama"/>
          <p:cNvGraphicFramePr/>
          <p:nvPr>
            <p:extLst>
              <p:ext uri="{D42A27DB-BD31-4B8C-83A1-F6EECF244321}">
                <p14:modId xmlns:p14="http://schemas.microsoft.com/office/powerpoint/2010/main" val="578335540"/>
              </p:ext>
            </p:extLst>
          </p:nvPr>
        </p:nvGraphicFramePr>
        <p:xfrm>
          <a:off x="2381794" y="647651"/>
          <a:ext cx="61926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1535520" y="124431"/>
            <a:ext cx="4883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rgbClr val="1C4587"/>
                </a:solidFill>
                <a:latin typeface="Amatic SC" panose="020B0604020202020204" charset="-79"/>
              </a:rPr>
              <a:t>¿Cuándo </a:t>
            </a:r>
            <a:r>
              <a:rPr lang="es-ES" sz="2800" b="1" u="sng" dirty="0">
                <a:solidFill>
                  <a:srgbClr val="1C4587"/>
                </a:solidFill>
                <a:latin typeface="Amatic SC" panose="020B0604020202020204" charset="-79"/>
              </a:rPr>
              <a:t>y dónde se desarrolla la </a:t>
            </a:r>
            <a:r>
              <a:rPr lang="es-ES" sz="2800" b="1" u="sng" dirty="0" smtClean="0">
                <a:solidFill>
                  <a:srgbClr val="1C4587"/>
                </a:solidFill>
                <a:latin typeface="Amatic SC" panose="020B0604020202020204" charset="-79"/>
              </a:rPr>
              <a:t>prehistoria?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1384018" y="155864"/>
            <a:ext cx="6939000" cy="42602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VIDA DEL HOMBRE EN EL PALEOLÍTICO:</a:t>
            </a:r>
            <a:r>
              <a:rPr lang="en" sz="2400" u="sng" dirty="0" smtClean="0"/>
              <a:t> ¿</a:t>
            </a:r>
            <a:r>
              <a:rPr lang="en-US" sz="2400" u="sng" dirty="0" smtClean="0"/>
              <a:t>Que</a:t>
            </a:r>
            <a:r>
              <a:rPr lang="en" sz="2400" u="sng" dirty="0" smtClean="0"/>
              <a:t> actividades realizaban?</a:t>
            </a:r>
            <a:endParaRPr sz="2400" u="sng" dirty="0"/>
          </a:p>
        </p:txBody>
      </p:sp>
      <p:pic>
        <p:nvPicPr>
          <p:cNvPr id="4098" name="Picture 2" descr="https://d366058e-a-62cb3a1a-s-sites.googlegroups.com/site/cienciassociales1oesoa/1o-eso-historia/prehistoria/campamentopaleol%C3%ADtic.jpg?attachauth=ANoY7co1nmWpvWzUWZlsbqZlPZj4QxCVGAmpC-hypb764bbsByi00Fdy3nj2vW38Czm1MkkMNjSYZp-n0kOVTmDyhVJYOWlVvBATC1WzRcDSGow3q1ZOHVDU2NXuK3zNYeuay4x-Fb2GQ6sqIlKqSFXTJ0C7CDDjAC-6JCx4ujNyTGzT4nWDudb7iegZ0iMD3nLdxL2oH2aX8O1WZ44b_XcnwCU2clhpswMkHBIkj4IBSP8mLGDL-tp8iditCmyZiEkMa-M4Jp1IymXtLT3du1FwwXQnaSZgMhvCWL1qZFNw-flKe6L_9cw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18" y="727364"/>
            <a:ext cx="7562555" cy="4086659"/>
          </a:xfrm>
          <a:prstGeom prst="rect">
            <a:avLst/>
          </a:prstGeom>
          <a:ln w="76200"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1384018" y="155864"/>
            <a:ext cx="6939000" cy="42602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VIDA DEL HOMBRE EN EL neolítico:</a:t>
            </a:r>
            <a:r>
              <a:rPr lang="en" sz="2400" u="sng" dirty="0" smtClean="0"/>
              <a:t> ¿</a:t>
            </a:r>
            <a:r>
              <a:rPr lang="en-US" sz="2400" u="sng" dirty="0" smtClean="0"/>
              <a:t>Que</a:t>
            </a:r>
            <a:r>
              <a:rPr lang="en" sz="2400" u="sng" dirty="0" smtClean="0"/>
              <a:t> actividades realizaban?</a:t>
            </a:r>
            <a:endParaRPr sz="2400" u="sng" dirty="0"/>
          </a:p>
        </p:txBody>
      </p:sp>
      <p:pic>
        <p:nvPicPr>
          <p:cNvPr id="7172" name="Picture 4" descr="1.4 NEOLÍTICO - CAEREMONIA HISTO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18" y="581891"/>
            <a:ext cx="6934200" cy="4076700"/>
          </a:xfrm>
          <a:prstGeom prst="rect">
            <a:avLst/>
          </a:prstGeom>
          <a:ln w="76200"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94018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269</Words>
  <Application>Microsoft Office PowerPoint</Application>
  <PresentationFormat>Presentación en pantalla (16:9)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Caveat</vt:lpstr>
      <vt:lpstr>Amatic SC</vt:lpstr>
      <vt:lpstr>Wingdings</vt:lpstr>
      <vt:lpstr>Lucida Calligraphy</vt:lpstr>
      <vt:lpstr>Kate template</vt:lpstr>
      <vt:lpstr>Prehistoria historia 8 año a</vt:lpstr>
      <vt:lpstr> Prehistoria – inicio de las civilizaciones</vt:lpstr>
      <vt:lpstr> Prehistoria – </vt:lpstr>
      <vt:lpstr>Presentación de PowerPoint</vt:lpstr>
      <vt:lpstr>Presentación de PowerPoint</vt:lpstr>
      <vt:lpstr>Presentación de PowerPoint</vt:lpstr>
      <vt:lpstr>Presentación de PowerPoint</vt:lpstr>
      <vt:lpstr>LA VIDA DEL HOMBRE EN EL PALEOLÍTICO: ¿Que actividades realizaban?</vt:lpstr>
      <vt:lpstr>LA VIDA DEL HOMBRE EN EL neolítico: ¿Que actividades realizaban?</vt:lpstr>
      <vt:lpstr>primeras civilizaciones – mar mediterráneo</vt:lpstr>
      <vt:lpstr>– mar mediterráneo</vt:lpstr>
      <vt:lpstr>Actividad 2 : Observa las imágenes de las páginas 8 y 9 completa la tabla luego de escribirla en el cuaderno</vt:lpstr>
      <vt:lpstr>Video Mar Mediterráneo.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Sandra</dc:creator>
  <cp:lastModifiedBy>HP</cp:lastModifiedBy>
  <cp:revision>17</cp:revision>
  <dcterms:modified xsi:type="dcterms:W3CDTF">2021-03-15T13:08:06Z</dcterms:modified>
</cp:coreProperties>
</file>