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57" r:id="rId6"/>
    <p:sldId id="258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8" r:id="rId22"/>
    <p:sldId id="289" r:id="rId23"/>
    <p:sldId id="290" r:id="rId24"/>
    <p:sldId id="291" r:id="rId25"/>
    <p:sldId id="293" r:id="rId26"/>
    <p:sldId id="292" r:id="rId27"/>
    <p:sldId id="25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4" d="100"/>
          <a:sy n="74" d="100"/>
        </p:scale>
        <p:origin x="-486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7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9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9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0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9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0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78F0-CB26-4966-88FE-0A74F470E3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34155-E850-4487-8508-4453F2C25E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9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470263"/>
            <a:ext cx="9144000" cy="1815737"/>
          </a:xfrm>
        </p:spPr>
        <p:txBody>
          <a:bodyPr/>
          <a:lstStyle/>
          <a:p>
            <a:r>
              <a:rPr lang="es-ES" dirty="0" err="1" smtClean="0">
                <a:latin typeface="Comic Sans MS" panose="030F0702030302020204" pitchFamily="66" charset="0"/>
              </a:rPr>
              <a:t>Welcome</a:t>
            </a:r>
            <a:r>
              <a:rPr lang="es-ES" dirty="0" smtClean="0">
                <a:latin typeface="Comic Sans MS" panose="030F0702030302020204" pitchFamily="66" charset="0"/>
              </a:rPr>
              <a:t> to </a:t>
            </a:r>
            <a:r>
              <a:rPr lang="es-ES" dirty="0" err="1" smtClean="0">
                <a:latin typeface="Comic Sans MS" panose="030F0702030302020204" pitchFamily="66" charset="0"/>
              </a:rPr>
              <a:t>our</a:t>
            </a:r>
            <a:r>
              <a:rPr lang="es-ES" dirty="0" smtClean="0">
                <a:latin typeface="Comic Sans MS" panose="030F0702030302020204" pitchFamily="66" charset="0"/>
              </a:rPr>
              <a:t> English </a:t>
            </a:r>
            <a:r>
              <a:rPr lang="es-ES" dirty="0" err="1" smtClean="0">
                <a:latin typeface="Comic Sans MS" panose="030F0702030302020204" pitchFamily="66" charset="0"/>
              </a:rPr>
              <a:t>Classes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for</a:t>
            </a:r>
            <a:r>
              <a:rPr lang="es-ES" dirty="0" smtClean="0">
                <a:latin typeface="Comic Sans MS" panose="030F0702030302020204" pitchFamily="66" charset="0"/>
              </a:rPr>
              <a:t> 7° grade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33852" y="8772526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chool : english-class-chalkboard-with-books-clipart-6810 : Classroom  Clipart | English class, Clip art, Spanish teaching 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608626"/>
            <a:ext cx="7837714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26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Free Daily Routine Clipart, Download Free Clip Art, Free Clip Art on Clipart  Libra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74" y="192767"/>
            <a:ext cx="5775772" cy="6064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56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 Boy Wake Up And Stretching In Morning Royalty Free Cliparts, Vectors, And  Stock Illustration. Image 116415018.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8656" r="2240" b="8351"/>
          <a:stretch/>
        </p:blipFill>
        <p:spPr bwMode="auto">
          <a:xfrm>
            <a:off x="3073828" y="375648"/>
            <a:ext cx="4920939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Wordcard para prepararse y levantarse. - Descargar Vectores Gratis,  Illustrator Graficos, Plantillas Diseño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4490"/>
          <a:stretch/>
        </p:blipFill>
        <p:spPr bwMode="auto">
          <a:xfrm>
            <a:off x="4583429" y="4773659"/>
            <a:ext cx="3515541" cy="1222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372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 smtClean="0">
                <a:latin typeface="Comic Sans MS" panose="030F0702030302020204" pitchFamily="66" charset="0"/>
              </a:rPr>
              <a:t>Take</a:t>
            </a:r>
            <a:r>
              <a:rPr lang="es-ES" b="1" dirty="0" smtClean="0">
                <a:latin typeface="Comic Sans MS" panose="030F0702030302020204" pitchFamily="66" charset="0"/>
              </a:rPr>
              <a:t> a </a:t>
            </a:r>
            <a:r>
              <a:rPr lang="es-ES" b="1" dirty="0" err="1" smtClean="0">
                <a:latin typeface="Comic Sans MS" panose="030F0702030302020204" pitchFamily="66" charset="0"/>
              </a:rPr>
              <a:t>Shower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Take Bath Clip Art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1"/>
          <a:stretch/>
        </p:blipFill>
        <p:spPr bwMode="auto">
          <a:xfrm>
            <a:off x="3773830" y="1825625"/>
            <a:ext cx="4644339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986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lipart get dressed - Google Search | Dress clipart, Get dressed, Clothing  themes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"/>
          <a:stretch/>
        </p:blipFill>
        <p:spPr bwMode="auto">
          <a:xfrm>
            <a:off x="1175657" y="575265"/>
            <a:ext cx="4389121" cy="52246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5340262" y="3299966"/>
            <a:ext cx="4469944" cy="78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Get   Dressed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Free Brushing Teeth Cliparts, Download Free Clip Art, Free Clip Art on  Clipart Libra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72" y="1148627"/>
            <a:ext cx="4377821" cy="4533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 rot="188067">
            <a:off x="4464328" y="3054103"/>
            <a:ext cx="6883118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5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Brush  </a:t>
            </a:r>
            <a:r>
              <a:rPr lang="es-ES" sz="5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es-ES" sz="5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5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Teeth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7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5300" dirty="0" err="1">
                <a:latin typeface="Comic Sans MS" panose="030F0702030302020204" pitchFamily="66" charset="0"/>
              </a:rPr>
              <a:t>Go</a:t>
            </a:r>
            <a:r>
              <a:rPr lang="es-ES" sz="5300" dirty="0">
                <a:latin typeface="Comic Sans MS" panose="030F0702030302020204" pitchFamily="66" charset="0"/>
              </a:rPr>
              <a:t> to </a:t>
            </a:r>
            <a:r>
              <a:rPr lang="es-ES" sz="5300" dirty="0" err="1">
                <a:latin typeface="Comic Sans MS" panose="030F0702030302020204" pitchFamily="66" charset="0"/>
              </a:rPr>
              <a:t>School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Marcador de contenido 3" descr="Free Going To School Clipart, Download Free Clip Art, Free Clip Art on  Clipart Libra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1175022"/>
            <a:ext cx="7942217" cy="4820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022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 err="1" smtClean="0">
                <a:latin typeface="Comic Sans MS" panose="030F0702030302020204" pitchFamily="66" charset="0"/>
              </a:rPr>
              <a:t>Get</a:t>
            </a:r>
            <a:r>
              <a:rPr lang="es-ES" sz="6000" dirty="0" smtClean="0">
                <a:latin typeface="Comic Sans MS" panose="030F0702030302020204" pitchFamily="66" charset="0"/>
              </a:rPr>
              <a:t>  Home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Clip Art - Girl coming home, | Clipart Panda - Free Clipart Images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 bwMode="auto">
          <a:xfrm>
            <a:off x="3391171" y="1499486"/>
            <a:ext cx="6105525" cy="4653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303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5400" dirty="0">
                <a:latin typeface="Comic Sans MS" panose="030F0702030302020204" pitchFamily="66" charset="0"/>
              </a:rPr>
              <a:t>Do </a:t>
            </a:r>
            <a:r>
              <a:rPr lang="es-ES" sz="5400" dirty="0" err="1">
                <a:latin typeface="Comic Sans MS" panose="030F0702030302020204" pitchFamily="66" charset="0"/>
              </a:rPr>
              <a:t>my</a:t>
            </a:r>
            <a:r>
              <a:rPr lang="es-ES" sz="5400" dirty="0">
                <a:latin typeface="Comic Sans MS" panose="030F0702030302020204" pitchFamily="66" charset="0"/>
              </a:rPr>
              <a:t> </a:t>
            </a:r>
            <a:r>
              <a:rPr lang="es-ES" sz="5400" dirty="0" err="1">
                <a:latin typeface="Comic Sans MS" panose="030F0702030302020204" pitchFamily="66" charset="0"/>
              </a:rPr>
              <a:t>Homework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Marcador de contenido 3" descr="Free Doing Homework Clipart, Download Free Clip Art, Free Clip Art on  Clipart Libra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6" y="1156970"/>
            <a:ext cx="8869679" cy="4995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702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32657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000" dirty="0" err="1">
                <a:latin typeface="Comic Sans MS" panose="030F0702030302020204" pitchFamily="66" charset="0"/>
              </a:rPr>
              <a:t>Watch</a:t>
            </a:r>
            <a:r>
              <a:rPr lang="es-ES" sz="6000" dirty="0">
                <a:latin typeface="Comic Sans MS" panose="030F0702030302020204" pitchFamily="66" charset="0"/>
              </a:rPr>
              <a:t> TV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Marcador de contenido 3" descr="Watch Tv PNG Imágenes Transparentes | Vectores y Archivos PSD | Descarga  Gratuita en Pngtre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07" y="1058090"/>
            <a:ext cx="7748550" cy="543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287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5400" dirty="0" err="1" smtClean="0">
                <a:latin typeface="Comic Sans MS" panose="030F0702030302020204" pitchFamily="66" charset="0"/>
              </a:rPr>
              <a:t>Have</a:t>
            </a:r>
            <a:r>
              <a:rPr lang="es-ES" sz="5400" dirty="0" smtClean="0">
                <a:latin typeface="Comic Sans MS" panose="030F0702030302020204" pitchFamily="66" charset="0"/>
              </a:rPr>
              <a:t> </a:t>
            </a:r>
            <a:r>
              <a:rPr lang="es-ES" sz="5400" dirty="0" err="1" smtClean="0">
                <a:latin typeface="Comic Sans MS" panose="030F0702030302020204" pitchFamily="66" charset="0"/>
              </a:rPr>
              <a:t>Dinner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6" name="Marcador de contenido 5" descr="Free Eat Supper Cliparts, Download Free Clip Art, Free Clip Art on Clipart  Librar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1" y="1342298"/>
            <a:ext cx="8856618" cy="4914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71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Virtual Classroom - EON Consulting &amp; Training Pte Ltd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7616"/>
          <a:stretch/>
        </p:blipFill>
        <p:spPr bwMode="auto">
          <a:xfrm>
            <a:off x="1718269" y="863600"/>
            <a:ext cx="8755461" cy="5313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9939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 err="1" smtClean="0">
                <a:latin typeface="Comic Sans MS" panose="030F0702030302020204" pitchFamily="66" charset="0"/>
              </a:rPr>
              <a:t>Go</a:t>
            </a:r>
            <a:r>
              <a:rPr lang="es-ES" sz="6000" dirty="0" smtClean="0">
                <a:latin typeface="Comic Sans MS" panose="030F0702030302020204" pitchFamily="66" charset="0"/>
              </a:rPr>
              <a:t> To </a:t>
            </a:r>
            <a:r>
              <a:rPr lang="es-ES" sz="6000" dirty="0" err="1" smtClean="0">
                <a:latin typeface="Comic Sans MS" panose="030F0702030302020204" pitchFamily="66" charset="0"/>
              </a:rPr>
              <a:t>Bed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Little Boy Going To Bed Cartoon Vector Clipart - FriendlyStock | Cartoons  vector, Cartoon clip art, Carto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04" y="1449977"/>
            <a:ext cx="6977939" cy="4726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24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mic Sans MS" panose="030F0702030302020204" pitchFamily="66" charset="0"/>
              </a:rPr>
              <a:t>MEMORY  EXERCISES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Complete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phrase</a:t>
            </a:r>
            <a:r>
              <a:rPr lang="es-ES" dirty="0" smtClean="0"/>
              <a:t>: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6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        </a:t>
            </a:r>
            <a:r>
              <a:rPr lang="es-ES" sz="9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WATCH…….?</a:t>
            </a:r>
            <a:endParaRPr lang="es-ES" sz="9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87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605307"/>
            <a:ext cx="10515600" cy="5571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9600" dirty="0" smtClean="0">
              <a:solidFill>
                <a:srgbClr val="00B050"/>
              </a:solidFill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s-ES" sz="96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       BRUSH…..?</a:t>
            </a:r>
            <a:endParaRPr lang="es-ES" sz="9600" dirty="0">
              <a:solidFill>
                <a:srgbClr val="00B05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96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5892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96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 </a:t>
            </a:r>
          </a:p>
          <a:p>
            <a:pPr marL="0" indent="0">
              <a:buNone/>
            </a:pPr>
            <a:r>
              <a:rPr lang="es-ES" sz="9600" dirty="0">
                <a:solidFill>
                  <a:srgbClr val="7030A0"/>
                </a:solidFill>
                <a:latin typeface="Algerian" panose="04020705040A02060702" pitchFamily="82" charset="0"/>
              </a:rPr>
              <a:t> </a:t>
            </a:r>
            <a:r>
              <a:rPr lang="es-ES" sz="96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       GET….?</a:t>
            </a:r>
            <a:endParaRPr lang="es-ES" sz="96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45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5321" y="692284"/>
            <a:ext cx="10515600" cy="435133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sz="9600" dirty="0" smtClean="0">
                <a:solidFill>
                  <a:srgbClr val="FFC000"/>
                </a:solidFill>
                <a:latin typeface="Algerian" panose="04020705040A02060702" pitchFamily="82" charset="0"/>
              </a:rPr>
              <a:t>     TAKE….?</a:t>
            </a:r>
            <a:endParaRPr lang="es-ES" sz="96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9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2442" y="769558"/>
            <a:ext cx="10515600" cy="435133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sz="96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     HAVE….?</a:t>
            </a:r>
            <a:endParaRPr lang="es-ES" sz="96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92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3958" y="499101"/>
            <a:ext cx="10515600" cy="435133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sz="9600" dirty="0" smtClean="0">
                <a:latin typeface="Algerian" panose="04020705040A02060702" pitchFamily="82" charset="0"/>
              </a:rPr>
              <a:t>        </a:t>
            </a:r>
            <a:r>
              <a:rPr lang="es-ES" sz="9600" dirty="0" smtClean="0">
                <a:solidFill>
                  <a:srgbClr val="00B0F0"/>
                </a:solidFill>
                <a:latin typeface="Algerian" panose="04020705040A02060702" pitchFamily="82" charset="0"/>
              </a:rPr>
              <a:t>GO…..?</a:t>
            </a:r>
            <a:endParaRPr lang="es-ES" sz="9600" dirty="0"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20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2703" y="360609"/>
            <a:ext cx="10515600" cy="1726274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b="1" dirty="0" smtClean="0"/>
              <a:t>FOOD </a:t>
            </a:r>
            <a:r>
              <a:rPr lang="es-CL" b="1" dirty="0"/>
              <a:t>AND HEALTH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9086" y="2086883"/>
            <a:ext cx="4088674" cy="3190512"/>
          </a:xfrm>
        </p:spPr>
        <p:txBody>
          <a:bodyPr>
            <a:normAutofit fontScale="77500" lnSpcReduction="20000"/>
          </a:bodyPr>
          <a:lstStyle/>
          <a:p>
            <a:r>
              <a:rPr lang="es-CL" dirty="0" err="1"/>
              <a:t>Ordering</a:t>
            </a:r>
            <a:r>
              <a:rPr lang="es-CL" dirty="0"/>
              <a:t> a </a:t>
            </a:r>
            <a:r>
              <a:rPr lang="es-CL" dirty="0" err="1"/>
              <a:t>meal</a:t>
            </a:r>
            <a:r>
              <a:rPr lang="es-CL" dirty="0"/>
              <a:t> </a:t>
            </a:r>
            <a:endParaRPr lang="en-US" dirty="0"/>
          </a:p>
          <a:p>
            <a:endParaRPr lang="es-CL" dirty="0" smtClean="0"/>
          </a:p>
          <a:p>
            <a:r>
              <a:rPr lang="es-CL" dirty="0" err="1" smtClean="0"/>
              <a:t>May</a:t>
            </a:r>
            <a:r>
              <a:rPr lang="es-CL" dirty="0" smtClean="0"/>
              <a:t> I </a:t>
            </a:r>
            <a:r>
              <a:rPr lang="es-CL" dirty="0" err="1" smtClean="0"/>
              <a:t>take</a:t>
            </a:r>
            <a:r>
              <a:rPr lang="es-CL" dirty="0" smtClean="0"/>
              <a:t> </a:t>
            </a:r>
            <a:r>
              <a:rPr lang="es-CL" dirty="0" err="1" smtClean="0"/>
              <a:t>your</a:t>
            </a:r>
            <a:r>
              <a:rPr lang="es-CL" dirty="0" smtClean="0"/>
              <a:t> </a:t>
            </a:r>
            <a:r>
              <a:rPr lang="es-CL" dirty="0" err="1" smtClean="0"/>
              <a:t>order</a:t>
            </a:r>
            <a:r>
              <a:rPr lang="es-CL" dirty="0" smtClean="0"/>
              <a:t>?</a:t>
            </a:r>
            <a:endParaRPr lang="en-US" dirty="0"/>
          </a:p>
          <a:p>
            <a:r>
              <a:rPr lang="es-CL" dirty="0" smtClean="0"/>
              <a:t>Of </a:t>
            </a:r>
            <a:r>
              <a:rPr lang="es-CL" dirty="0" err="1" smtClean="0"/>
              <a:t>course</a:t>
            </a:r>
            <a:r>
              <a:rPr lang="es-CL" dirty="0" smtClean="0"/>
              <a:t>. </a:t>
            </a:r>
            <a:r>
              <a:rPr lang="es-CL" dirty="0" err="1" smtClean="0"/>
              <a:t>Could</a:t>
            </a:r>
            <a:r>
              <a:rPr lang="es-CL" dirty="0" smtClean="0"/>
              <a:t> I </a:t>
            </a:r>
            <a:r>
              <a:rPr lang="es-CL" dirty="0" err="1" smtClean="0"/>
              <a:t>have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menú, </a:t>
            </a:r>
            <a:r>
              <a:rPr lang="es-CL" dirty="0" err="1"/>
              <a:t>please</a:t>
            </a:r>
            <a:r>
              <a:rPr lang="es-CL" dirty="0"/>
              <a:t>?</a:t>
            </a:r>
            <a:endParaRPr lang="en-US" dirty="0"/>
          </a:p>
          <a:p>
            <a:r>
              <a:rPr lang="es-CL" dirty="0" err="1"/>
              <a:t>Here</a:t>
            </a:r>
            <a:r>
              <a:rPr lang="es-CL" dirty="0"/>
              <a:t> </a:t>
            </a:r>
            <a:r>
              <a:rPr lang="es-CL" dirty="0" err="1"/>
              <a:t>you</a:t>
            </a:r>
            <a:r>
              <a:rPr lang="es-CL" dirty="0"/>
              <a:t> </a:t>
            </a:r>
            <a:r>
              <a:rPr lang="es-CL" dirty="0" smtClean="0"/>
              <a:t>are</a:t>
            </a:r>
          </a:p>
          <a:p>
            <a:r>
              <a:rPr lang="es-CL" dirty="0" err="1" smtClean="0"/>
              <a:t>Some</a:t>
            </a:r>
            <a:r>
              <a:rPr lang="es-CL" dirty="0" smtClean="0"/>
              <a:t> </a:t>
            </a:r>
            <a:r>
              <a:rPr lang="es-CL" dirty="0" err="1" smtClean="0"/>
              <a:t>chicken</a:t>
            </a:r>
            <a:r>
              <a:rPr lang="es-CL" dirty="0" smtClean="0"/>
              <a:t> and rice.</a:t>
            </a:r>
            <a:endParaRPr lang="en-US" dirty="0"/>
          </a:p>
          <a:p>
            <a:r>
              <a:rPr lang="es-CL" dirty="0" err="1"/>
              <a:t>How</a:t>
            </a:r>
            <a:r>
              <a:rPr lang="es-CL" dirty="0"/>
              <a:t> </a:t>
            </a:r>
            <a:r>
              <a:rPr lang="es-CL" dirty="0" err="1"/>
              <a:t>much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it</a:t>
            </a:r>
            <a:r>
              <a:rPr lang="es-CL" dirty="0" smtClean="0"/>
              <a:t>?</a:t>
            </a:r>
          </a:p>
          <a:p>
            <a:r>
              <a:rPr lang="es-CL" dirty="0" err="1" smtClean="0"/>
              <a:t>Five</a:t>
            </a:r>
            <a:r>
              <a:rPr lang="es-CL" dirty="0" smtClean="0"/>
              <a:t> </a:t>
            </a:r>
            <a:r>
              <a:rPr lang="es-CL" dirty="0" err="1" smtClean="0"/>
              <a:t>dollars</a:t>
            </a:r>
            <a:r>
              <a:rPr lang="es-CL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Table, Restaurant, Meal, Waiter, Customer, Cartoon, Invoice, Sitting  transparent background PNG clipart | Hi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40" y="1140504"/>
            <a:ext cx="5304697" cy="52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849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Vocabulary</a:t>
            </a:r>
            <a:r>
              <a:rPr lang="es-ES" dirty="0" smtClean="0">
                <a:latin typeface="Comic Sans MS" panose="030F0702030302020204" pitchFamily="66" charset="0"/>
              </a:rPr>
              <a:t> / </a:t>
            </a:r>
            <a:r>
              <a:rPr lang="es-ES" dirty="0" err="1" smtClean="0">
                <a:latin typeface="Comic Sans MS" panose="030F0702030302020204" pitchFamily="66" charset="0"/>
              </a:rPr>
              <a:t>Contents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b="1" dirty="0" err="1">
                <a:latin typeface="Comic Sans MS" panose="030F0702030302020204" pitchFamily="66" charset="0"/>
              </a:rPr>
              <a:t>Meals</a:t>
            </a:r>
            <a:r>
              <a:rPr lang="es-CL" b="1" dirty="0">
                <a:latin typeface="Comic Sans MS" panose="030F0702030302020204" pitchFamily="66" charset="0"/>
              </a:rPr>
              <a:t>: </a:t>
            </a:r>
            <a:endParaRPr lang="es-CL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dirty="0" err="1" smtClean="0">
                <a:latin typeface="Comic Sans MS" panose="030F0702030302020204" pitchFamily="66" charset="0"/>
              </a:rPr>
              <a:t>breakfast</a:t>
            </a:r>
            <a:r>
              <a:rPr lang="es-CL" dirty="0">
                <a:latin typeface="Comic Sans MS" panose="030F0702030302020204" pitchFamily="66" charset="0"/>
              </a:rPr>
              <a:t>, lunch, </a:t>
            </a:r>
            <a:r>
              <a:rPr lang="es-CL" dirty="0" err="1">
                <a:latin typeface="Comic Sans MS" panose="030F0702030302020204" pitchFamily="66" charset="0"/>
              </a:rPr>
              <a:t>dinner</a:t>
            </a:r>
            <a:r>
              <a:rPr lang="es-CL" dirty="0">
                <a:latin typeface="Comic Sans MS" panose="030F0702030302020204" pitchFamily="66" charset="0"/>
              </a:rPr>
              <a:t>  </a:t>
            </a:r>
          </a:p>
          <a:p>
            <a:endParaRPr lang="es-CL" dirty="0" smtClean="0">
              <a:latin typeface="Comic Sans MS" panose="030F0702030302020204" pitchFamily="66" charset="0"/>
            </a:endParaRPr>
          </a:p>
          <a:p>
            <a:r>
              <a:rPr lang="es-CL" b="1" dirty="0" err="1" smtClean="0">
                <a:latin typeface="Comic Sans MS" panose="030F0702030302020204" pitchFamily="66" charset="0"/>
              </a:rPr>
              <a:t>Food</a:t>
            </a:r>
            <a:r>
              <a:rPr lang="es-CL" b="1" dirty="0">
                <a:latin typeface="Comic Sans MS" panose="030F0702030302020204" pitchFamily="66" charset="0"/>
              </a:rPr>
              <a:t>: </a:t>
            </a:r>
            <a:endParaRPr lang="es-CL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dirty="0" smtClean="0">
                <a:latin typeface="Comic Sans MS" panose="030F0702030302020204" pitchFamily="66" charset="0"/>
              </a:rPr>
              <a:t>pasta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>
                <a:latin typeface="Comic Sans MS" panose="030F0702030302020204" pitchFamily="66" charset="0"/>
              </a:rPr>
              <a:t>hot</a:t>
            </a: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dogs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feijoada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>
                <a:latin typeface="Comic Sans MS" panose="030F0702030302020204" pitchFamily="66" charset="0"/>
              </a:rPr>
              <a:t>hamburger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endParaRPr lang="es-CL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smtClean="0">
                <a:latin typeface="Comic Sans MS" panose="030F0702030302020204" pitchFamily="66" charset="0"/>
              </a:rPr>
              <a:t>  </a:t>
            </a:r>
            <a:r>
              <a:rPr lang="es-CL" dirty="0" err="1" smtClean="0">
                <a:latin typeface="Comic Sans MS" panose="030F0702030302020204" pitchFamily="66" charset="0"/>
              </a:rPr>
              <a:t>french</a:t>
            </a:r>
            <a:r>
              <a:rPr lang="es-CL" dirty="0" smtClean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fries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>
                <a:latin typeface="Comic Sans MS" panose="030F0702030302020204" pitchFamily="66" charset="0"/>
              </a:rPr>
              <a:t>fried</a:t>
            </a: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chicken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>
                <a:latin typeface="Comic Sans MS" panose="030F0702030302020204" pitchFamily="66" charset="0"/>
              </a:rPr>
              <a:t>mash</a:t>
            </a: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potatoes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>
                <a:latin typeface="Comic Sans MS" panose="030F0702030302020204" pitchFamily="66" charset="0"/>
              </a:rPr>
              <a:t>steak</a:t>
            </a:r>
            <a:r>
              <a:rPr lang="es-CL" dirty="0">
                <a:latin typeface="Comic Sans MS" panose="030F0702030302020204" pitchFamily="66" charset="0"/>
              </a:rPr>
              <a:t>, </a:t>
            </a:r>
            <a:r>
              <a:rPr lang="es-CL" dirty="0" err="1">
                <a:latin typeface="Comic Sans MS" panose="030F0702030302020204" pitchFamily="66" charset="0"/>
              </a:rPr>
              <a:t>baked</a:t>
            </a: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potatoes</a:t>
            </a:r>
            <a:r>
              <a:rPr lang="es-CL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s-CL" b="1" dirty="0" smtClean="0">
                <a:latin typeface="Comic Sans MS" panose="030F0702030302020204" pitchFamily="66" charset="0"/>
              </a:rPr>
              <a:t>Salad:</a:t>
            </a:r>
          </a:p>
          <a:p>
            <a:pPr marL="0" indent="0">
              <a:buNone/>
            </a:pPr>
            <a:r>
              <a:rPr lang="es-CL" dirty="0" err="1">
                <a:latin typeface="Comic Sans MS" panose="030F0702030302020204" pitchFamily="66" charset="0"/>
              </a:rPr>
              <a:t>t</a:t>
            </a:r>
            <a:r>
              <a:rPr lang="es-CL" dirty="0" err="1" smtClean="0">
                <a:latin typeface="Comic Sans MS" panose="030F0702030302020204" pitchFamily="66" charset="0"/>
              </a:rPr>
              <a:t>omatoes</a:t>
            </a:r>
            <a:r>
              <a:rPr lang="es-CL" dirty="0" smtClean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lettuce</a:t>
            </a:r>
            <a:r>
              <a:rPr lang="es-CL" dirty="0" smtClean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onion</a:t>
            </a:r>
            <a:r>
              <a:rPr lang="es-CL" dirty="0" smtClean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celery</a:t>
            </a:r>
            <a:r>
              <a:rPr lang="es-CL" dirty="0" smtClean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cabbage</a:t>
            </a:r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 err="1" smtClean="0">
                <a:latin typeface="Comic Sans MS" panose="030F0702030302020204" pitchFamily="66" charset="0"/>
              </a:rPr>
              <a:t>Dessert</a:t>
            </a:r>
            <a:r>
              <a:rPr lang="es-CL" b="1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es-CL" dirty="0">
                <a:latin typeface="Comic Sans MS" panose="030F0702030302020204" pitchFamily="66" charset="0"/>
              </a:rPr>
              <a:t>c</a:t>
            </a:r>
            <a:r>
              <a:rPr lang="es-CL" dirty="0" smtClean="0">
                <a:latin typeface="Comic Sans MS" panose="030F0702030302020204" pitchFamily="66" charset="0"/>
              </a:rPr>
              <a:t>ake, </a:t>
            </a:r>
            <a:r>
              <a:rPr lang="es-CL" dirty="0" err="1" smtClean="0">
                <a:latin typeface="Comic Sans MS" panose="030F0702030302020204" pitchFamily="66" charset="0"/>
              </a:rPr>
              <a:t>icecream</a:t>
            </a:r>
            <a:r>
              <a:rPr lang="es-CL" dirty="0" smtClean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fruit</a:t>
            </a:r>
            <a:r>
              <a:rPr lang="es-CL" dirty="0" smtClean="0">
                <a:latin typeface="Comic Sans MS" panose="030F0702030302020204" pitchFamily="66" charset="0"/>
              </a:rPr>
              <a:t>, </a:t>
            </a:r>
            <a:r>
              <a:rPr lang="es-CL" dirty="0" err="1" smtClean="0">
                <a:latin typeface="Comic Sans MS" panose="030F0702030302020204" pitchFamily="66" charset="0"/>
              </a:rPr>
              <a:t>puddin</a:t>
            </a:r>
            <a:endParaRPr lang="es-CL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" name="Imagen 4" descr="Restaurant Sign Vector &amp; Photo (Free Trial) | Bigstock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"/>
          <a:stretch/>
        </p:blipFill>
        <p:spPr bwMode="auto">
          <a:xfrm>
            <a:off x="9209314" y="365125"/>
            <a:ext cx="1908901" cy="3893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31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Online Teacher Stock Illustrations – 16,652 Online Teacher Stock  Illustrations, Vectors &amp; Clipart - Dreamstim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5" y="820739"/>
            <a:ext cx="7984901" cy="4845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41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Sick Boy Wearing Face Mask Stock Illustrations – 631 Sick Boy Wearing Face  Mask Stock Illustrations, Vectors &amp; Clipart - Dreamstim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80" y="1571223"/>
            <a:ext cx="6259133" cy="419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entennial School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3"/>
          <a:stretch/>
        </p:blipFill>
        <p:spPr bwMode="auto">
          <a:xfrm>
            <a:off x="2940926" y="92768"/>
            <a:ext cx="5932618" cy="1594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762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mic Sans MS" panose="030F0702030302020204" pitchFamily="66" charset="0"/>
              </a:rPr>
              <a:t>Presentación e Informaciones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es-CL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CL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s-CL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º </a:t>
            </a:r>
            <a:r>
              <a:rPr lang="es-CL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BÁSICO  INGLÉS</a:t>
            </a:r>
            <a:endParaRPr lang="en-US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L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 propósito de esta asignatura es que los alumnos aprendan el idioma y lo utilicen como una herramienta para desenvolverse en situaciones comunicativas simples de variada índole.</a:t>
            </a:r>
            <a:endParaRPr lang="en-US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Imagen 4" descr="C:\Users\usuario\Downloads\IMG-20210227-WA0006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95410" y="1351189"/>
            <a:ext cx="1516380" cy="227457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37175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omic Sans MS" panose="030F0702030302020204" pitchFamily="66" charset="0"/>
              </a:rPr>
              <a:t>ESTRATEGIAS  Y  HABILIDADES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anose="030F0702030302020204" pitchFamily="66" charset="0"/>
              </a:rPr>
              <a:t>Los estudiantes desarrollarán capacidades en:</a:t>
            </a:r>
          </a:p>
          <a:p>
            <a:endParaRPr lang="es-E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Image Result For English Writing And Reading Cartoon - Read Write Listen  Speak , Free Transparent Clipart - ClipartKe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06" y="2462530"/>
            <a:ext cx="9522823" cy="3415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56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275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err="1" smtClean="0">
                <a:latin typeface="Comic Sans MS" panose="030F0702030302020204" pitchFamily="66" charset="0"/>
              </a:rPr>
              <a:t>Unit</a:t>
            </a:r>
            <a:r>
              <a:rPr lang="es-ES" b="1" dirty="0" smtClean="0">
                <a:latin typeface="Comic Sans MS" panose="030F0702030302020204" pitchFamily="66" charset="0"/>
              </a:rPr>
              <a:t> 0</a:t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err="1" smtClean="0">
                <a:latin typeface="Comic Sans MS" panose="030F0702030302020204" pitchFamily="66" charset="0"/>
              </a:rPr>
              <a:t>Checking</a:t>
            </a:r>
            <a:r>
              <a:rPr lang="es-ES" b="1" dirty="0" smtClean="0">
                <a:latin typeface="Comic Sans MS" panose="030F0702030302020204" pitchFamily="66" charset="0"/>
              </a:rPr>
              <a:t>/</a:t>
            </a:r>
            <a:r>
              <a:rPr lang="es-ES" b="1" dirty="0" err="1" smtClean="0">
                <a:latin typeface="Comic Sans MS" panose="030F0702030302020204" pitchFamily="66" charset="0"/>
              </a:rPr>
              <a:t>Diagnostic</a:t>
            </a:r>
            <a:r>
              <a:rPr lang="es-ES" b="1" dirty="0" smtClean="0">
                <a:latin typeface="Comic Sans MS" panose="030F0702030302020204" pitchFamily="66" charset="0"/>
              </a:rPr>
              <a:t/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err="1" smtClean="0">
                <a:latin typeface="Comic Sans MS" panose="030F0702030302020204" pitchFamily="66" charset="0"/>
              </a:rPr>
              <a:t>Daily</a:t>
            </a:r>
            <a:r>
              <a:rPr lang="es-ES" b="1" dirty="0" smtClean="0">
                <a:latin typeface="Comic Sans MS" panose="030F0702030302020204" pitchFamily="66" charset="0"/>
              </a:rPr>
              <a:t> </a:t>
            </a:r>
            <a:r>
              <a:rPr lang="es-ES" b="1" dirty="0" err="1" smtClean="0">
                <a:latin typeface="Comic Sans MS" panose="030F0702030302020204" pitchFamily="66" charset="0"/>
              </a:rPr>
              <a:t>Routines</a:t>
            </a: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endParaRPr lang="en-US" dirty="0"/>
          </a:p>
        </p:txBody>
      </p:sp>
      <p:pic>
        <p:nvPicPr>
          <p:cNvPr id="5" name="Imagen 4" descr="Morning routines with clocks and children illustratio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4277" b="8220"/>
          <a:stretch/>
        </p:blipFill>
        <p:spPr bwMode="auto">
          <a:xfrm>
            <a:off x="3169920" y="1825625"/>
            <a:ext cx="5852160" cy="4707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8059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latin typeface="Comic Sans MS" panose="030F0702030302020204" pitchFamily="66" charset="0"/>
              </a:rPr>
              <a:t>Some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routines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 descr="11 Daily Routines Beginning Stages Flashcards. Preschool-1st Grad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9" y="1384663"/>
            <a:ext cx="8895805" cy="505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23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 smtClean="0">
                <a:latin typeface="Comic Sans MS" panose="030F0702030302020204" pitchFamily="66" charset="0"/>
              </a:rPr>
              <a:t>Talking</a:t>
            </a:r>
            <a:r>
              <a:rPr lang="es-ES" b="1" dirty="0" smtClean="0">
                <a:latin typeface="Comic Sans MS" panose="030F0702030302020204" pitchFamily="66" charset="0"/>
              </a:rPr>
              <a:t> </a:t>
            </a:r>
            <a:r>
              <a:rPr lang="es-ES" b="1" dirty="0" err="1" smtClean="0">
                <a:latin typeface="Comic Sans MS" panose="030F0702030302020204" pitchFamily="66" charset="0"/>
              </a:rPr>
              <a:t>about</a:t>
            </a:r>
            <a:r>
              <a:rPr lang="es-ES" b="1" dirty="0" smtClean="0">
                <a:latin typeface="Comic Sans MS" panose="030F0702030302020204" pitchFamily="66" charset="0"/>
              </a:rPr>
              <a:t> </a:t>
            </a:r>
            <a:r>
              <a:rPr lang="es-ES" b="1" dirty="0" err="1" smtClean="0">
                <a:latin typeface="Comic Sans MS" panose="030F0702030302020204" pitchFamily="66" charset="0"/>
              </a:rPr>
              <a:t>Daily</a:t>
            </a:r>
            <a:r>
              <a:rPr lang="es-ES" b="1" dirty="0" smtClean="0">
                <a:latin typeface="Comic Sans MS" panose="030F0702030302020204" pitchFamily="66" charset="0"/>
              </a:rPr>
              <a:t> </a:t>
            </a:r>
            <a:r>
              <a:rPr lang="es-ES" b="1" dirty="0" err="1" smtClean="0">
                <a:latin typeface="Comic Sans MS" panose="030F0702030302020204" pitchFamily="66" charset="0"/>
              </a:rPr>
              <a:t>Routines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4" name="y2mate.com - Talking about Daily Routines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585" y="1433739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39143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205</Words>
  <Application>Microsoft Office PowerPoint</Application>
  <PresentationFormat>Personalizado</PresentationFormat>
  <Paragraphs>59</Paragraphs>
  <Slides>28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Welcome to our English Classes for 7° grade</vt:lpstr>
      <vt:lpstr>Presentación de PowerPoint</vt:lpstr>
      <vt:lpstr>Presentación de PowerPoint</vt:lpstr>
      <vt:lpstr>Presentación de PowerPoint</vt:lpstr>
      <vt:lpstr>Presentación e Informaciones</vt:lpstr>
      <vt:lpstr>ESTRATEGIAS  Y  HABILIDADES</vt:lpstr>
      <vt:lpstr>Unit 0 Checking/Diagnostic Daily Routines </vt:lpstr>
      <vt:lpstr>Some routines</vt:lpstr>
      <vt:lpstr>Talking about Daily Routines</vt:lpstr>
      <vt:lpstr>Presentación de PowerPoint</vt:lpstr>
      <vt:lpstr>Presentación de PowerPoint</vt:lpstr>
      <vt:lpstr>Take a Shower</vt:lpstr>
      <vt:lpstr>Presentación de PowerPoint</vt:lpstr>
      <vt:lpstr>Presentación de PowerPoint</vt:lpstr>
      <vt:lpstr>Go to School </vt:lpstr>
      <vt:lpstr>Get  Home</vt:lpstr>
      <vt:lpstr>Do my Homework </vt:lpstr>
      <vt:lpstr>Watch TV </vt:lpstr>
      <vt:lpstr>Have Dinner</vt:lpstr>
      <vt:lpstr>Go To Bed</vt:lpstr>
      <vt:lpstr>MEMORY  EXERCISES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FOOD AND HEALTH </vt:lpstr>
      <vt:lpstr>Vocabulary / Contents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English Classes</dc:title>
  <dc:creator>Admin</dc:creator>
  <cp:lastModifiedBy>HP</cp:lastModifiedBy>
  <cp:revision>25</cp:revision>
  <dcterms:created xsi:type="dcterms:W3CDTF">2021-03-08T15:36:52Z</dcterms:created>
  <dcterms:modified xsi:type="dcterms:W3CDTF">2021-03-15T14:03:48Z</dcterms:modified>
</cp:coreProperties>
</file>