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3" r:id="rId1"/>
  </p:sldMasterIdLst>
  <p:sldIdLst>
    <p:sldId id="256" r:id="rId2"/>
    <p:sldId id="260" r:id="rId3"/>
    <p:sldId id="270" r:id="rId4"/>
    <p:sldId id="257" r:id="rId5"/>
    <p:sldId id="258" r:id="rId6"/>
    <p:sldId id="278" r:id="rId7"/>
    <p:sldId id="263" r:id="rId8"/>
    <p:sldId id="264" r:id="rId9"/>
    <p:sldId id="265" r:id="rId10"/>
    <p:sldId id="266" r:id="rId11"/>
    <p:sldId id="262" r:id="rId12"/>
    <p:sldId id="267" r:id="rId13"/>
    <p:sldId id="268" r:id="rId14"/>
    <p:sldId id="271" r:id="rId15"/>
    <p:sldId id="272" r:id="rId16"/>
    <p:sldId id="273" r:id="rId17"/>
    <p:sldId id="275" r:id="rId18"/>
    <p:sldId id="277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4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3284890-85D2-4D7B-8EF5-15A9C1DB8F42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52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23601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54220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56467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5623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0036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2537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41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58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6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25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0867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16335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6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5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85755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0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64C608-40B1-4030-A28D-5B74BC98ADCE}" type="datetimeFigureOut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0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rriculumnacional.cl/portal/Educacion-General/Educacion-fisica-y-salud/Ed-Fisica-y-Salud-2-medio/79911:Unidad-4-Promoviendo-la-vida-activ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arriagadacmd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rriculumnacional.cl/portal/Educacion-General/Educacion-fisica-y-salud/Ed-Fisica-y-Salud-2-medio/79908:Unidad-1-Desarrollando-tacticas-deportiva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rriculumnacional.cl/portal/Educacion-General/Educacion-fisica-y-salud/Ed-Fisica-y-Salud-2-medio/79909:Unidad-2-Trabajo-en-equip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rriculumnacional.cl/portal/Educacion-General/Educacion-fisica-y-salud/Ed-Fisica-y-Salud-2-medio/79910:Unidad-3-Practica-de-deportes-y-danza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25802" y="1354950"/>
            <a:ext cx="9966960" cy="303580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8800" dirty="0" smtClean="0"/>
              <a:t>EDUCACIÓN FISÍCA </a:t>
            </a:r>
            <a:br>
              <a:rPr lang="es-ES" sz="8800" dirty="0" smtClean="0"/>
            </a:br>
            <a:r>
              <a:rPr lang="es-ES" sz="8800" dirty="0" smtClean="0"/>
              <a:t>2°EM 2021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4800" dirty="0" smtClean="0"/>
              <a:t>PROFESOR: DAVID ARRIAGADA R.</a:t>
            </a:r>
            <a:endParaRPr lang="es-CL" dirty="0"/>
          </a:p>
        </p:txBody>
      </p:sp>
      <p:sp>
        <p:nvSpPr>
          <p:cNvPr id="4" name="AutoShape 2" descr="La importancia del fomento de la educación física en la vida"/>
          <p:cNvSpPr>
            <a:spLocks noChangeAspect="1" noChangeArrowheads="1"/>
          </p:cNvSpPr>
          <p:nvPr/>
        </p:nvSpPr>
        <p:spPr bwMode="auto">
          <a:xfrm>
            <a:off x="1958617" y="554799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35" y="4814574"/>
            <a:ext cx="9795027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54547"/>
            <a:ext cx="10178322" cy="5725046"/>
          </a:xfrm>
        </p:spPr>
        <p:txBody>
          <a:bodyPr/>
          <a:lstStyle/>
          <a:p>
            <a:pPr algn="ctr"/>
            <a:endParaRPr lang="es-ES" sz="3600" dirty="0" smtClean="0"/>
          </a:p>
          <a:p>
            <a:pPr algn="ctr"/>
            <a:r>
              <a:rPr lang="es-ES" sz="4000" u="sng" dirty="0">
                <a:hlinkClick r:id="rId2"/>
              </a:rPr>
              <a:t>Unidad 4: Promoviendo la vida activa</a:t>
            </a:r>
            <a:endParaRPr lang="es-ES" sz="4000" dirty="0"/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algn="ctr"/>
            <a:r>
              <a:rPr lang="es-ES" sz="4000" dirty="0"/>
              <a:t>Se busca que los estudiantes promocionen una vida activa dentro de su comunidad y que practiquen actividad física de manera regular, aplicando autocuidado y seguridad.</a:t>
            </a:r>
            <a:endParaRPr lang="es-CL" sz="4000" dirty="0"/>
          </a:p>
        </p:txBody>
      </p:sp>
    </p:spTree>
    <p:extLst>
      <p:ext uri="{BB962C8B-B14F-4D97-AF65-F5344CB8AC3E}">
        <p14:creationId xmlns:p14="http://schemas.microsoft.com/office/powerpoint/2010/main" val="27375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INDICE MASA CORPORAL (IMC)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El Índice de Masa Corporal (IMC) es una medida de asociación entre el peso y la talla de una persona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 smtClean="0"/>
              <a:t>Es utilizado para evaluar el estado nutricional de cada individuo.</a:t>
            </a:r>
          </a:p>
          <a:p>
            <a:endParaRPr lang="es-ES" dirty="0"/>
          </a:p>
          <a:p>
            <a:r>
              <a:rPr lang="es-ES" dirty="0"/>
              <a:t>El IMC constituye la medida poblacional más útil del sobrepeso y la obesidad, pues la forma de calcularlo no varía en función del sexo ni de la edad en la población adulta.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512" y="3043305"/>
            <a:ext cx="31051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9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7672" y="202960"/>
            <a:ext cx="9601196" cy="1303867"/>
          </a:xfrm>
        </p:spPr>
        <p:txBody>
          <a:bodyPr/>
          <a:lstStyle/>
          <a:p>
            <a:r>
              <a:rPr lang="es-ES" dirty="0"/>
              <a:t>¿</a:t>
            </a:r>
            <a:r>
              <a:rPr lang="es-ES" dirty="0" smtClean="0"/>
              <a:t>Como calcular?/ clasificación</a:t>
            </a:r>
            <a:endParaRPr lang="es-CL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85899" y="2318196"/>
            <a:ext cx="4863385" cy="3232597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49284" y="1506827"/>
            <a:ext cx="5241702" cy="49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6562" y="548108"/>
            <a:ext cx="9601196" cy="1303867"/>
          </a:xfrm>
        </p:spPr>
        <p:txBody>
          <a:bodyPr/>
          <a:lstStyle/>
          <a:p>
            <a:pPr algn="ctr"/>
            <a:r>
              <a:rPr lang="es-ES" dirty="0" smtClean="0"/>
              <a:t>Ejemplos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3949" y="2112135"/>
            <a:ext cx="4443211" cy="2697990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3527" y="1874517"/>
            <a:ext cx="5106473" cy="294989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52282" y="5107234"/>
            <a:ext cx="4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00B050"/>
                </a:solidFill>
              </a:rPr>
              <a:t>CLASIFICACIÓN: NORMAL</a:t>
            </a:r>
            <a:endParaRPr lang="es-CL" sz="3200" dirty="0">
              <a:solidFill>
                <a:srgbClr val="00B05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769994" y="4984123"/>
            <a:ext cx="4893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CLASIFICACIÓN: OBESO</a:t>
            </a:r>
            <a:endParaRPr lang="es-CL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ACTIVIDAD </a:t>
            </a:r>
            <a:br>
              <a:rPr lang="es-ES" dirty="0" smtClean="0"/>
            </a:br>
            <a:r>
              <a:rPr lang="es-ES" dirty="0" smtClean="0"/>
              <a:t>EVALUACIÓN DIAGNOSTICA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pPr algn="ctr"/>
            <a:r>
              <a:rPr lang="es-ES" dirty="0" smtClean="0"/>
              <a:t>TEST ABDOMINALES EN 1 MINUTO.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019" y="3683358"/>
            <a:ext cx="5718219" cy="197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4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TEST DE ABDOMINALES 1 MIN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Con este test mediremos la potencia de los músculos </a:t>
            </a:r>
            <a:r>
              <a:rPr lang="es-ES" dirty="0" smtClean="0"/>
              <a:t>abdominales.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Determina </a:t>
            </a:r>
            <a:r>
              <a:rPr lang="es-ES" dirty="0"/>
              <a:t>la resistencia abdominal tomando como medida la cantidad de abdominales que puedes realizar en 60 segundos</a:t>
            </a:r>
            <a:r>
              <a:rPr lang="es-ES" dirty="0" smtClean="0"/>
              <a:t>.</a:t>
            </a:r>
          </a:p>
          <a:p>
            <a:r>
              <a:rPr lang="es-ES" dirty="0" smtClean="0"/>
              <a:t>Materiales: colchoneta, </a:t>
            </a:r>
            <a:r>
              <a:rPr lang="es-ES" dirty="0" err="1" smtClean="0"/>
              <a:t>mat</a:t>
            </a:r>
            <a:r>
              <a:rPr lang="es-ES" dirty="0" smtClean="0"/>
              <a:t> de yoga, toallas u algo donde amortiguar, cronometro y algo donde registrar </a:t>
            </a:r>
            <a:r>
              <a:rPr lang="es-ES" smtClean="0"/>
              <a:t>el resultado. </a:t>
            </a:r>
            <a:endParaRPr lang="es-ES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751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-de-abdominales-a-un-minut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89" y="90152"/>
            <a:ext cx="11925836" cy="5785187"/>
          </a:xfrm>
        </p:spPr>
      </p:pic>
    </p:spTree>
    <p:extLst>
      <p:ext uri="{BB962C8B-B14F-4D97-AF65-F5344CB8AC3E}">
        <p14:creationId xmlns:p14="http://schemas.microsoft.com/office/powerpoint/2010/main" val="349696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Damas/ Varones </a:t>
            </a:r>
            <a:br>
              <a:rPr lang="es-ES" dirty="0" smtClean="0"/>
            </a:br>
            <a:r>
              <a:rPr lang="es-ES" dirty="0" smtClean="0"/>
              <a:t>parámetros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50 </a:t>
            </a:r>
            <a:r>
              <a:rPr lang="es-ES" dirty="0" err="1" smtClean="0"/>
              <a:t>abd</a:t>
            </a:r>
            <a:r>
              <a:rPr lang="es-ES" dirty="0" smtClean="0"/>
              <a:t> en 1 minuto.</a:t>
            </a:r>
          </a:p>
          <a:p>
            <a:r>
              <a:rPr lang="es-ES" dirty="0" smtClean="0"/>
              <a:t>Manos cruzadas tocando hombros.</a:t>
            </a:r>
          </a:p>
          <a:p>
            <a:r>
              <a:rPr lang="es-ES" dirty="0" smtClean="0"/>
              <a:t>Espalda baja toca suelo.</a:t>
            </a:r>
          </a:p>
          <a:p>
            <a:r>
              <a:rPr lang="es-ES" dirty="0" smtClean="0"/>
              <a:t>Pies apoyados o no en algo.</a:t>
            </a:r>
          </a:p>
          <a:p>
            <a:r>
              <a:rPr lang="es-ES" dirty="0" smtClean="0"/>
              <a:t>Plantas de pie apoyadas en suelo.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55 </a:t>
            </a:r>
            <a:r>
              <a:rPr lang="es-ES" dirty="0" err="1"/>
              <a:t>abd</a:t>
            </a:r>
            <a:r>
              <a:rPr lang="es-ES" dirty="0"/>
              <a:t> en 1 minuto.</a:t>
            </a:r>
          </a:p>
          <a:p>
            <a:r>
              <a:rPr lang="es-ES" dirty="0"/>
              <a:t>Manos cruzadas tocando hombros.</a:t>
            </a:r>
          </a:p>
          <a:p>
            <a:r>
              <a:rPr lang="es-ES" dirty="0"/>
              <a:t>Espalda baja toca suelo.</a:t>
            </a:r>
          </a:p>
          <a:p>
            <a:r>
              <a:rPr lang="es-ES" dirty="0"/>
              <a:t>Pies apoyados o no en algo</a:t>
            </a:r>
            <a:r>
              <a:rPr lang="es-ES" dirty="0" smtClean="0"/>
              <a:t>.</a:t>
            </a:r>
          </a:p>
          <a:p>
            <a:r>
              <a:rPr lang="es-ES" dirty="0" smtClean="0"/>
              <a:t>Plantas de pie apoyadas en suelo.</a:t>
            </a:r>
          </a:p>
          <a:p>
            <a:endParaRPr lang="es-ES" dirty="0"/>
          </a:p>
          <a:p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320" y="5248275"/>
            <a:ext cx="2847975" cy="1609725"/>
          </a:xfrm>
          <a:prstGeom prst="rect">
            <a:avLst/>
          </a:prstGeom>
        </p:spPr>
      </p:pic>
      <p:sp>
        <p:nvSpPr>
          <p:cNvPr id="6" name="AutoShape 2" descr="TEST DE ABDOMINALES 1 MINUTO (Fuerza resistencia: zona abdominal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410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819187"/>
              </p:ext>
            </p:extLst>
          </p:nvPr>
        </p:nvGraphicFramePr>
        <p:xfrm>
          <a:off x="1295400" y="1365162"/>
          <a:ext cx="9601199" cy="39282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43725"/>
                <a:gridCol w="1555394"/>
                <a:gridCol w="4353184"/>
                <a:gridCol w="1104138"/>
                <a:gridCol w="944758"/>
              </a:tblGrid>
              <a:tr h="767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PTJE TOTAL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PTJE REAL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2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ITEM II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VIDA SALUDABLE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Condición física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alumno es capaz de realizar abdominales (D=50; V=55) de manera continua, controlada y rítmica durante 1’.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prueba finaliza cuando el estudiante no logra completar el ciclo de subir y bajar apoyando la cabeza y omóplato en la colchoneta.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50/55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31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50/55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0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TRABAJOS, EVALUACIONES O DUDAS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Char char="-"/>
            </a:pPr>
            <a:r>
              <a:rPr lang="es-ES" dirty="0"/>
              <a:t>ENVIAR UN VIDEO CON AMBOS TEST REALIZADOS.</a:t>
            </a:r>
          </a:p>
          <a:p>
            <a:pPr algn="ctr">
              <a:buFontTx/>
              <a:buChar char="-"/>
            </a:pPr>
            <a:r>
              <a:rPr lang="es-ES"/>
              <a:t>MAXIMO </a:t>
            </a:r>
            <a:r>
              <a:rPr lang="es-ES" smtClean="0"/>
              <a:t>2 </a:t>
            </a:r>
            <a:r>
              <a:rPr lang="es-ES" dirty="0"/>
              <a:t>MINUTOS.</a:t>
            </a:r>
          </a:p>
          <a:p>
            <a:pPr algn="ctr">
              <a:buFontTx/>
              <a:buChar char="-"/>
            </a:pPr>
            <a:r>
              <a:rPr lang="es-ES" dirty="0"/>
              <a:t>ADJUNTAR MEDICIONES ANTROPOMETRICAS.</a:t>
            </a:r>
          </a:p>
          <a:p>
            <a:pPr algn="ctr">
              <a:buFontTx/>
              <a:buChar char="-"/>
            </a:pPr>
            <a:r>
              <a:rPr lang="es-ES" dirty="0"/>
              <a:t>EN ASUNTO SEÑALAR NOMBRE Y CURSO.</a:t>
            </a:r>
          </a:p>
          <a:p>
            <a:pPr algn="ctr">
              <a:buFontTx/>
              <a:buChar char="-"/>
            </a:pPr>
            <a:r>
              <a:rPr lang="es-ES" dirty="0">
                <a:hlinkClick r:id="rId2"/>
              </a:rPr>
              <a:t>davidarriagadacmd@gmail.com</a:t>
            </a:r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8193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6512" y="278570"/>
            <a:ext cx="10058400" cy="1609344"/>
          </a:xfrm>
        </p:spPr>
        <p:txBody>
          <a:bodyPr/>
          <a:lstStyle/>
          <a:p>
            <a:pPr algn="ctr"/>
            <a:r>
              <a:rPr lang="es-ES" dirty="0" smtClean="0"/>
              <a:t>BIENVENIDA AÑO 2021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745" y="1887915"/>
            <a:ext cx="6542466" cy="398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ividad-fisica-durante-la-cuarentena-de-coronavirus-physiocienc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99" y="1"/>
            <a:ext cx="11449318" cy="5875338"/>
          </a:xfrm>
        </p:spPr>
      </p:pic>
    </p:spTree>
    <p:extLst>
      <p:ext uri="{BB962C8B-B14F-4D97-AF65-F5344CB8AC3E}">
        <p14:creationId xmlns:p14="http://schemas.microsoft.com/office/powerpoint/2010/main" val="367138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LINEAMIENTOS DE LA CLASE ONLINE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s-ES" dirty="0" smtClean="0"/>
          </a:p>
          <a:p>
            <a:r>
              <a:rPr lang="es-ES" dirty="0" smtClean="0"/>
              <a:t>CUADERNO DE LA ASIGNATURA, PARA LA TOMA DE APUNTES.</a:t>
            </a:r>
          </a:p>
          <a:p>
            <a:endParaRPr lang="es-ES" dirty="0" smtClean="0"/>
          </a:p>
          <a:p>
            <a:r>
              <a:rPr lang="es-ES" dirty="0" smtClean="0"/>
              <a:t>1 HORA DE CLASE.</a:t>
            </a:r>
          </a:p>
          <a:p>
            <a:endParaRPr lang="es-ES" dirty="0" smtClean="0"/>
          </a:p>
          <a:p>
            <a:r>
              <a:rPr lang="es-ES" dirty="0" smtClean="0"/>
              <a:t>LA ASISTENCIA SERÁ PASADA  UNA VEZ FINALIZADA LA CLASE.</a:t>
            </a:r>
          </a:p>
          <a:p>
            <a:endParaRPr lang="es-ES" dirty="0" smtClean="0"/>
          </a:p>
          <a:p>
            <a:r>
              <a:rPr lang="es-ES" dirty="0" smtClean="0"/>
              <a:t>MANTENER LA CAMARA ENCENDIDA.</a:t>
            </a:r>
          </a:p>
          <a:p>
            <a:r>
              <a:rPr lang="es-ES" dirty="0" smtClean="0"/>
              <a:t>EVALUACIONES DEBERÁN SER ENVIADAS POR CORREO.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858" y="2704564"/>
            <a:ext cx="2563432" cy="33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CLASE PRESENCIAL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CUADERNO DE LA ASIGNATURA, PARA LA TOMA DE APUNTES.</a:t>
            </a:r>
          </a:p>
          <a:p>
            <a:endParaRPr lang="es-ES" dirty="0"/>
          </a:p>
          <a:p>
            <a:r>
              <a:rPr lang="es-ES" dirty="0"/>
              <a:t>1 HORA DE CLASE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USO DE MASCARILLA SIEMPRE DURANTE LA CLASE.</a:t>
            </a:r>
          </a:p>
          <a:p>
            <a:endParaRPr lang="es-ES" dirty="0"/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089" y="5484083"/>
            <a:ext cx="6513491" cy="132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REPASO AÑO 2020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HISTORIA Y REGLAS DEL FUTBOL</a:t>
            </a:r>
          </a:p>
          <a:p>
            <a:r>
              <a:rPr lang="es-ES" dirty="0" smtClean="0"/>
              <a:t>SISTEMAS DE ENTRENAMIENTO:</a:t>
            </a:r>
          </a:p>
          <a:p>
            <a:pPr algn="ctr"/>
            <a:r>
              <a:rPr lang="es-ES" dirty="0" smtClean="0"/>
              <a:t>A. CROSSFIT.</a:t>
            </a:r>
          </a:p>
          <a:p>
            <a:pPr marL="0" indent="0" algn="ctr">
              <a:buNone/>
            </a:pPr>
            <a:r>
              <a:rPr lang="es-ES" dirty="0" smtClean="0"/>
              <a:t>B. TABATA.</a:t>
            </a:r>
          </a:p>
          <a:p>
            <a:pPr marL="0" indent="0" algn="ctr">
              <a:buNone/>
            </a:pPr>
            <a:r>
              <a:rPr lang="es-ES" smtClean="0"/>
              <a:t>    C</a:t>
            </a:r>
            <a:r>
              <a:rPr lang="es-ES" dirty="0" smtClean="0"/>
              <a:t>. HITT (entrenamiento a alta intensidad).</a:t>
            </a:r>
          </a:p>
          <a:p>
            <a:pPr marL="0" indent="0" algn="ctr">
              <a:buNone/>
            </a:pPr>
            <a:r>
              <a:rPr lang="es-ES" dirty="0" smtClean="0"/>
              <a:t>D. ENTRENAMIENTO FUNCIONAL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44" y="3742318"/>
            <a:ext cx="2619375" cy="17430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832" y="2452284"/>
            <a:ext cx="31813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Programa año 2021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u="sng" dirty="0">
                <a:solidFill>
                  <a:srgbClr val="FF0000"/>
                </a:solidFill>
                <a:hlinkClick r:id="rId2"/>
              </a:rPr>
              <a:t>Unidad 1: Desarrollando tácticas deportivas</a:t>
            </a:r>
            <a:endParaRPr lang="es-ES" sz="3600" dirty="0">
              <a:solidFill>
                <a:srgbClr val="FF0000"/>
              </a:solidFill>
            </a:endParaRPr>
          </a:p>
          <a:p>
            <a:pPr algn="ctr"/>
            <a:r>
              <a:rPr lang="es-ES" sz="3600" dirty="0"/>
              <a:t>Se pretende que los alumnos sean capaces de diseñar, aplicar y evaluar las estrategias y tácticas específicas utilizadas durante la práctica de juegos o deportes.</a:t>
            </a:r>
          </a:p>
          <a:p>
            <a:pPr algn="ctr"/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748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437883"/>
            <a:ext cx="10178322" cy="5441710"/>
          </a:xfrm>
        </p:spPr>
        <p:txBody>
          <a:bodyPr/>
          <a:lstStyle/>
          <a:p>
            <a:pPr algn="ctr"/>
            <a:endParaRPr lang="es-ES" dirty="0"/>
          </a:p>
          <a:p>
            <a:pPr algn="ctr"/>
            <a:r>
              <a:rPr lang="es-ES" sz="4000" u="sng" dirty="0">
                <a:hlinkClick r:id="rId2"/>
              </a:rPr>
              <a:t>Unidad 2: Trabajo en equipo</a:t>
            </a:r>
            <a:endParaRPr lang="es-ES" sz="4000" dirty="0"/>
          </a:p>
          <a:p>
            <a:pPr algn="ctr"/>
            <a:endParaRPr lang="es-ES" sz="4000" dirty="0"/>
          </a:p>
          <a:p>
            <a:pPr algn="ctr"/>
            <a:r>
              <a:rPr lang="es-ES" sz="4000" dirty="0"/>
              <a:t>Se espera que sean capaces de evaluar, aplicar y evaluar las estrategias y tácticas específicas utilizadas durante la práctica de juegos o deportes</a:t>
            </a:r>
            <a:endParaRPr lang="es-CL" sz="4000" dirty="0"/>
          </a:p>
        </p:txBody>
      </p:sp>
    </p:spTree>
    <p:extLst>
      <p:ext uri="{BB962C8B-B14F-4D97-AF65-F5344CB8AC3E}">
        <p14:creationId xmlns:p14="http://schemas.microsoft.com/office/powerpoint/2010/main" val="24626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270457"/>
            <a:ext cx="10178322" cy="5609136"/>
          </a:xfrm>
        </p:spPr>
        <p:txBody>
          <a:bodyPr/>
          <a:lstStyle/>
          <a:p>
            <a:endParaRPr lang="es-ES" dirty="0" smtClean="0"/>
          </a:p>
          <a:p>
            <a:pPr marL="0" indent="0" algn="ctr">
              <a:buNone/>
            </a:pPr>
            <a:r>
              <a:rPr lang="es-ES" sz="4400" u="sng" dirty="0">
                <a:hlinkClick r:id="rId2"/>
              </a:rPr>
              <a:t>Unidad 3: Práctica de deportes y danzas</a:t>
            </a:r>
            <a:endParaRPr lang="es-ES" sz="4400" dirty="0"/>
          </a:p>
          <a:p>
            <a:pPr algn="ctr"/>
            <a:endParaRPr lang="es-ES" sz="4400" dirty="0" smtClean="0"/>
          </a:p>
          <a:p>
            <a:pPr algn="ctr"/>
            <a:r>
              <a:rPr lang="es-ES" sz="4400" dirty="0" smtClean="0"/>
              <a:t>Perfeccionar </a:t>
            </a:r>
            <a:r>
              <a:rPr lang="es-ES" sz="4400" dirty="0"/>
              <a:t>y aplicar con precisión habilidades motrices específicas de locomoción, manipulación y estabilidad en al menos un deporte y en una danza.</a:t>
            </a:r>
            <a:endParaRPr lang="es-CL" sz="4400" dirty="0"/>
          </a:p>
        </p:txBody>
      </p:sp>
    </p:spTree>
    <p:extLst>
      <p:ext uri="{BB962C8B-B14F-4D97-AF65-F5344CB8AC3E}">
        <p14:creationId xmlns:p14="http://schemas.microsoft.com/office/powerpoint/2010/main" val="4755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434</TotalTime>
  <Words>494</Words>
  <Application>Microsoft Office PowerPoint</Application>
  <PresentationFormat>Personalizado</PresentationFormat>
  <Paragraphs>93</Paragraphs>
  <Slides>19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Orgánico</vt:lpstr>
      <vt:lpstr>EDUCACIÓN FISÍCA  2°EM 2021 PROFESOR: DAVID ARRIAGADA R.</vt:lpstr>
      <vt:lpstr>BIENVENIDA AÑO 2021</vt:lpstr>
      <vt:lpstr>Presentación de PowerPoint</vt:lpstr>
      <vt:lpstr>LINEAMIENTOS DE LA CLASE ONLINE</vt:lpstr>
      <vt:lpstr>CLASE PRESENCIAL </vt:lpstr>
      <vt:lpstr>REPASO AÑO 2020</vt:lpstr>
      <vt:lpstr>Programa año 2021</vt:lpstr>
      <vt:lpstr>Presentación de PowerPoint</vt:lpstr>
      <vt:lpstr>Presentación de PowerPoint</vt:lpstr>
      <vt:lpstr>Presentación de PowerPoint</vt:lpstr>
      <vt:lpstr>INDICE MASA CORPORAL (IMC)</vt:lpstr>
      <vt:lpstr>¿Como calcular?/ clasificación</vt:lpstr>
      <vt:lpstr>Ejemplos</vt:lpstr>
      <vt:lpstr>ACTIVIDAD  EVALUACIÓN DIAGNOSTICA</vt:lpstr>
      <vt:lpstr>TEST DE ABDOMINALES 1 MIN</vt:lpstr>
      <vt:lpstr>Presentación de PowerPoint</vt:lpstr>
      <vt:lpstr>Damas/ Varones  parámetros </vt:lpstr>
      <vt:lpstr>Presentación de PowerPoint</vt:lpstr>
      <vt:lpstr>TRABAJOS, EVALUACIONES O DUDAS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EDUCACIÓN FISÍCA  1°EM 2021</dc:title>
  <dc:creator>Admin</dc:creator>
  <cp:lastModifiedBy>HP</cp:lastModifiedBy>
  <cp:revision>34</cp:revision>
  <dcterms:created xsi:type="dcterms:W3CDTF">2021-02-25T14:48:36Z</dcterms:created>
  <dcterms:modified xsi:type="dcterms:W3CDTF">2021-03-12T16:42:16Z</dcterms:modified>
</cp:coreProperties>
</file>