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0" r:id="rId16"/>
  </p:sldIdLst>
  <p:sldSz cx="9144000" cy="5143500" type="screen16x9"/>
  <p:notesSz cx="6858000" cy="9144000"/>
  <p:embeddedFontLst>
    <p:embeddedFont>
      <p:font typeface="Pacifico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Roboto Slab" charset="0"/>
      <p:regular r:id="rId23"/>
      <p:bold r:id="rId24"/>
    </p:embeddedFont>
    <p:embeddedFont>
      <p:font typeface="Arial Narrow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8raD7X+WXQGPDYfHquCTM9aj5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6A4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360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0657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3ad918d6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3ad918d6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3ad918d6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3ad918d6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3ad918d62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3ad918d62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3ad918d6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3ad918d6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3ad918d6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3ad918d6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3ad918d6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3ad918d6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3ad918d6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3ad918d6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3ad918d6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3ad918d6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3ad918d6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3ad918d6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3ad918d6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3ad918d6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3ad918d6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3ad918d6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3ad918d6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3ad918d6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1332050" y="1991825"/>
            <a:ext cx="6480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8"/>
          <p:cNvSpPr/>
          <p:nvPr/>
        </p:nvSpPr>
        <p:spPr>
          <a:xfrm>
            <a:off x="7819049" y="4279674"/>
            <a:ext cx="237368" cy="234950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/>
          <p:nvPr/>
        </p:nvSpPr>
        <p:spPr>
          <a:xfrm rot="10800000" flipH="1">
            <a:off x="8209639" y="2765967"/>
            <a:ext cx="397991" cy="318909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8"/>
          <p:cNvSpPr/>
          <p:nvPr/>
        </p:nvSpPr>
        <p:spPr>
          <a:xfrm>
            <a:off x="6932025" y="4174163"/>
            <a:ext cx="429171" cy="390819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8"/>
          <p:cNvSpPr/>
          <p:nvPr/>
        </p:nvSpPr>
        <p:spPr>
          <a:xfrm rot="2325191">
            <a:off x="4300414" y="3864280"/>
            <a:ext cx="215816" cy="318868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"/>
          <p:cNvSpPr/>
          <p:nvPr/>
        </p:nvSpPr>
        <p:spPr>
          <a:xfrm rot="10800000" flipH="1">
            <a:off x="7979525" y="2356054"/>
            <a:ext cx="860638" cy="354844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>
            <a:off x="6979966" y="3584453"/>
            <a:ext cx="733614" cy="7168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/>
          <p:nvPr/>
        </p:nvSpPr>
        <p:spPr>
          <a:xfrm rot="-1227644">
            <a:off x="4988560" y="4283914"/>
            <a:ext cx="213398" cy="167875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8"/>
          <p:cNvSpPr/>
          <p:nvPr/>
        </p:nvSpPr>
        <p:spPr>
          <a:xfrm rot="1302955">
            <a:off x="494865" y="2402127"/>
            <a:ext cx="731219" cy="544245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8"/>
          <p:cNvSpPr/>
          <p:nvPr/>
        </p:nvSpPr>
        <p:spPr>
          <a:xfrm>
            <a:off x="1424315" y="4038224"/>
            <a:ext cx="460312" cy="354843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8"/>
          <p:cNvSpPr/>
          <p:nvPr/>
        </p:nvSpPr>
        <p:spPr>
          <a:xfrm>
            <a:off x="1978090" y="3704975"/>
            <a:ext cx="424377" cy="908618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8"/>
          <p:cNvSpPr/>
          <p:nvPr/>
        </p:nvSpPr>
        <p:spPr>
          <a:xfrm>
            <a:off x="4609731" y="3768371"/>
            <a:ext cx="378814" cy="510672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8"/>
          <p:cNvSpPr/>
          <p:nvPr/>
        </p:nvSpPr>
        <p:spPr>
          <a:xfrm>
            <a:off x="2517483" y="4309108"/>
            <a:ext cx="148699" cy="117517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8"/>
          <p:cNvSpPr/>
          <p:nvPr/>
        </p:nvSpPr>
        <p:spPr>
          <a:xfrm rot="1302955">
            <a:off x="709863" y="3063411"/>
            <a:ext cx="213404" cy="167839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"/>
          <p:cNvSpPr/>
          <p:nvPr/>
        </p:nvSpPr>
        <p:spPr>
          <a:xfrm rot="-3814210">
            <a:off x="918830" y="2734888"/>
            <a:ext cx="441133" cy="211020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8"/>
          <p:cNvSpPr/>
          <p:nvPr/>
        </p:nvSpPr>
        <p:spPr>
          <a:xfrm rot="1827790">
            <a:off x="1588718" y="535572"/>
            <a:ext cx="352422" cy="299688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rot="1827807">
            <a:off x="3501985" y="452707"/>
            <a:ext cx="323660" cy="201391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/>
          <p:nvPr/>
        </p:nvSpPr>
        <p:spPr>
          <a:xfrm rot="1827790">
            <a:off x="1185425" y="1261974"/>
            <a:ext cx="208602" cy="462726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"/>
          <p:cNvSpPr/>
          <p:nvPr/>
        </p:nvSpPr>
        <p:spPr>
          <a:xfrm rot="1827790">
            <a:off x="848951" y="1332927"/>
            <a:ext cx="148698" cy="115098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"/>
          <p:cNvSpPr/>
          <p:nvPr/>
        </p:nvSpPr>
        <p:spPr>
          <a:xfrm rot="1827807">
            <a:off x="3855665" y="672377"/>
            <a:ext cx="285350" cy="383607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"/>
          <p:cNvSpPr/>
          <p:nvPr/>
        </p:nvSpPr>
        <p:spPr>
          <a:xfrm rot="1827790">
            <a:off x="943946" y="779694"/>
            <a:ext cx="855835" cy="608923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"/>
          <p:cNvSpPr/>
          <p:nvPr/>
        </p:nvSpPr>
        <p:spPr>
          <a:xfrm rot="1827807">
            <a:off x="3233619" y="682663"/>
            <a:ext cx="635356" cy="426753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8"/>
          <p:cNvSpPr/>
          <p:nvPr/>
        </p:nvSpPr>
        <p:spPr>
          <a:xfrm rot="1827790">
            <a:off x="1641304" y="1211644"/>
            <a:ext cx="177420" cy="177462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8"/>
          <p:cNvSpPr/>
          <p:nvPr/>
        </p:nvSpPr>
        <p:spPr>
          <a:xfrm rot="-1238213">
            <a:off x="5331439" y="1035509"/>
            <a:ext cx="405202" cy="23495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8"/>
          <p:cNvSpPr/>
          <p:nvPr/>
        </p:nvSpPr>
        <p:spPr>
          <a:xfrm rot="-1238203">
            <a:off x="7575209" y="1241479"/>
            <a:ext cx="632901" cy="419585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8"/>
          <p:cNvSpPr/>
          <p:nvPr/>
        </p:nvSpPr>
        <p:spPr>
          <a:xfrm rot="-1238203">
            <a:off x="6995489" y="1429804"/>
            <a:ext cx="381191" cy="179840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/>
          <p:nvPr/>
        </p:nvSpPr>
        <p:spPr>
          <a:xfrm rot="-1238203">
            <a:off x="6702849" y="675420"/>
            <a:ext cx="453144" cy="611348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/>
          <p:nvPr/>
        </p:nvSpPr>
        <p:spPr>
          <a:xfrm rot="-1238203">
            <a:off x="7075758" y="876308"/>
            <a:ext cx="769553" cy="350051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/>
          <p:nvPr/>
        </p:nvSpPr>
        <p:spPr>
          <a:xfrm rot="-1238213">
            <a:off x="5199525" y="1012194"/>
            <a:ext cx="167875" cy="14390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/>
          <p:nvPr/>
        </p:nvSpPr>
        <p:spPr>
          <a:xfrm rot="-1238203">
            <a:off x="6410985" y="1078470"/>
            <a:ext cx="287728" cy="407621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/>
          <p:nvPr/>
        </p:nvSpPr>
        <p:spPr>
          <a:xfrm rot="-1238203">
            <a:off x="6420955" y="816647"/>
            <a:ext cx="213399" cy="16787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/>
          <p:nvPr/>
        </p:nvSpPr>
        <p:spPr>
          <a:xfrm>
            <a:off x="2564727" y="3768374"/>
            <a:ext cx="258866" cy="348972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9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9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9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 descr="Dibujo animad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2307F3E7-16F7-4D15-ACDE-8734B62EE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281274" y="1898554"/>
            <a:ext cx="1070373" cy="10703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792CA79-2AC1-49C6-BB6E-C73D3B7BF839}"/>
              </a:ext>
            </a:extLst>
          </p:cNvPr>
          <p:cNvSpPr txBox="1"/>
          <p:nvPr userDrawn="1"/>
        </p:nvSpPr>
        <p:spPr>
          <a:xfrm>
            <a:off x="1152738" y="4861174"/>
            <a:ext cx="253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>
                    <a:lumMod val="75000"/>
                  </a:schemeClr>
                </a:solidFill>
              </a:rPr>
              <a:t>Profesora Catherine Soto </a:t>
            </a:r>
            <a:r>
              <a:rPr lang="es-CL" dirty="0" err="1">
                <a:solidFill>
                  <a:schemeClr val="bg1">
                    <a:lumMod val="75000"/>
                  </a:schemeClr>
                </a:solidFill>
              </a:rPr>
              <a:t>Ó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879183" y="4878827"/>
            <a:ext cx="156799" cy="155201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8714628" y="82976"/>
            <a:ext cx="267665" cy="15520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337680" y="4286565"/>
            <a:ext cx="483008" cy="359502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332748" y="202010"/>
            <a:ext cx="232802" cy="197967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681138" y="57901"/>
            <a:ext cx="213801" cy="133034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332916" y="4687223"/>
            <a:ext cx="304069" cy="234399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380252" y="767349"/>
            <a:ext cx="137798" cy="305666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8678042" y="4055315"/>
            <a:ext cx="262901" cy="210662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698737" y="4467080"/>
            <a:ext cx="280332" cy="600207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1107326" y="4517779"/>
            <a:ext cx="250233" cy="337334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8293219" y="4809127"/>
            <a:ext cx="283499" cy="258164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8049338" y="4737885"/>
            <a:ext cx="142562" cy="21063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/>
          <p:nvPr/>
        </p:nvSpPr>
        <p:spPr>
          <a:xfrm>
            <a:off x="8526030" y="4302363"/>
            <a:ext cx="568512" cy="234399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8324889" y="4419567"/>
            <a:ext cx="484605" cy="473507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0"/>
          <p:cNvSpPr/>
          <p:nvPr/>
        </p:nvSpPr>
        <p:spPr>
          <a:xfrm>
            <a:off x="8117441" y="4546244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1055058" y="4866169"/>
            <a:ext cx="98226" cy="77628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0"/>
          <p:cNvSpPr/>
          <p:nvPr/>
        </p:nvSpPr>
        <p:spPr>
          <a:xfrm>
            <a:off x="156942" y="946322"/>
            <a:ext cx="98226" cy="76031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0"/>
          <p:cNvSpPr/>
          <p:nvPr/>
        </p:nvSpPr>
        <p:spPr>
          <a:xfrm>
            <a:off x="128635" y="4414840"/>
            <a:ext cx="140964" cy="110866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/>
          <p:nvPr/>
        </p:nvSpPr>
        <p:spPr>
          <a:xfrm>
            <a:off x="65297" y="4585854"/>
            <a:ext cx="291402" cy="139395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8649720" y="659413"/>
            <a:ext cx="418074" cy="277165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8280731" y="616645"/>
            <a:ext cx="251803" cy="118797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8223699" y="81379"/>
            <a:ext cx="299333" cy="403837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"/>
          <p:cNvSpPr/>
          <p:nvPr/>
        </p:nvSpPr>
        <p:spPr>
          <a:xfrm>
            <a:off x="988357" y="62638"/>
            <a:ext cx="188494" cy="253400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8431174" y="334761"/>
            <a:ext cx="508342" cy="231232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0"/>
          <p:cNvSpPr/>
          <p:nvPr/>
        </p:nvSpPr>
        <p:spPr>
          <a:xfrm>
            <a:off x="76199" y="458559"/>
            <a:ext cx="565345" cy="402240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0"/>
          <p:cNvSpPr/>
          <p:nvPr/>
        </p:nvSpPr>
        <p:spPr>
          <a:xfrm>
            <a:off x="628870" y="216248"/>
            <a:ext cx="419699" cy="281901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0"/>
          <p:cNvSpPr/>
          <p:nvPr/>
        </p:nvSpPr>
        <p:spPr>
          <a:xfrm>
            <a:off x="8592688" y="748087"/>
            <a:ext cx="110894" cy="95059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0"/>
          <p:cNvSpPr/>
          <p:nvPr/>
        </p:nvSpPr>
        <p:spPr>
          <a:xfrm>
            <a:off x="576629" y="604238"/>
            <a:ext cx="117200" cy="117227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0"/>
          <p:cNvSpPr/>
          <p:nvPr/>
        </p:nvSpPr>
        <p:spPr>
          <a:xfrm>
            <a:off x="7976651" y="247657"/>
            <a:ext cx="190064" cy="26926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0"/>
          <p:cNvSpPr/>
          <p:nvPr/>
        </p:nvSpPr>
        <p:spPr>
          <a:xfrm>
            <a:off x="8073256" y="84546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Char char="﹡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 Slab"/>
              <a:buChar char="○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lab"/>
              <a:buChar char="■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Slab"/>
              <a:buChar char="●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Roboto Slab"/>
              <a:buChar char="○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Char char="■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●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○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■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OAI3x8J6M8?feature=oemb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12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767100" y="1313875"/>
            <a:ext cx="7609800" cy="16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L" sz="6200" dirty="0">
                <a:solidFill>
                  <a:srgbClr val="002060"/>
                </a:solidFill>
              </a:rPr>
              <a:t>Matemática 2° A  </a:t>
            </a:r>
            <a:endParaRPr sz="6200" dirty="0">
              <a:solidFill>
                <a:srgbClr val="002060"/>
              </a:solidFill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1679945" y="2460686"/>
            <a:ext cx="513552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>
                <a:latin typeface="Pacifico"/>
                <a:ea typeface="Pacifico"/>
                <a:cs typeface="Pacifico"/>
                <a:sym typeface="Pacifico"/>
              </a:rPr>
              <a:t>Números hasta 10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0" i="0" u="none" strike="noStrike" cap="none" dirty="0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- </a:t>
            </a:r>
            <a:r>
              <a:rPr lang="es-CL" sz="2000" b="0" i="0" u="none" strike="noStrike" cap="none" dirty="0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Orden y comparación</a:t>
            </a:r>
            <a:endParaRPr sz="3200" b="0" i="0" u="none" strike="noStrike" cap="none" dirty="0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576766" y="50987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Colegio Mater Dolorosa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Profesora Catherine Soto </a:t>
            </a:r>
            <a:r>
              <a:rPr lang="es-C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es-C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rdenes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83" y="89819"/>
            <a:ext cx="484983" cy="52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Bitmoji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7151" y="2824247"/>
            <a:ext cx="2034712" cy="2034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3ad918d62_0_89"/>
          <p:cNvSpPr/>
          <p:nvPr/>
        </p:nvSpPr>
        <p:spPr>
          <a:xfrm>
            <a:off x="2726687" y="656875"/>
            <a:ext cx="3690640" cy="38297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6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66564321-7AF2-46A9-A04C-F842F66BE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6" y="4202948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5DFFF96-EBAA-4C91-893C-EB7D10EA9DCB}"/>
              </a:ext>
            </a:extLst>
          </p:cNvPr>
          <p:cNvSpPr txBox="1"/>
          <p:nvPr/>
        </p:nvSpPr>
        <p:spPr>
          <a:xfrm rot="1841264">
            <a:off x="5748185" y="2082555"/>
            <a:ext cx="3486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rgbClr val="00B050"/>
                </a:solidFill>
                <a:latin typeface="Pacifico" panose="020B0604020202020204" charset="0"/>
              </a:rPr>
              <a:t>Saltos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3ad918d62_0_93"/>
          <p:cNvSpPr/>
          <p:nvPr/>
        </p:nvSpPr>
        <p:spPr>
          <a:xfrm>
            <a:off x="4103847" y="719743"/>
            <a:ext cx="3612614" cy="37040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7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37A2C72F-FDC0-40B3-B616-224316A88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6" y="4202948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49CFCAD-7148-46B0-B7B5-F31D0F53763E}"/>
              </a:ext>
            </a:extLst>
          </p:cNvPr>
          <p:cNvSpPr txBox="1"/>
          <p:nvPr/>
        </p:nvSpPr>
        <p:spPr>
          <a:xfrm rot="21144540">
            <a:off x="277060" y="1294477"/>
            <a:ext cx="4144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chemeClr val="bg1"/>
                </a:solidFill>
                <a:highlight>
                  <a:srgbClr val="000000"/>
                </a:highlight>
                <a:latin typeface="Pacifico" panose="020B0604020202020204" charset="0"/>
              </a:rPr>
              <a:t>Caras </a:t>
            </a:r>
          </a:p>
          <a:p>
            <a:r>
              <a:rPr lang="es-CL" sz="8000" dirty="0">
                <a:solidFill>
                  <a:schemeClr val="bg1"/>
                </a:solidFill>
                <a:highlight>
                  <a:srgbClr val="000000"/>
                </a:highlight>
                <a:latin typeface="Pacifico" panose="020B0604020202020204" charset="0"/>
              </a:rPr>
              <a:t>distintas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3ad918d62_0_97"/>
          <p:cNvSpPr/>
          <p:nvPr/>
        </p:nvSpPr>
        <p:spPr>
          <a:xfrm>
            <a:off x="2730587" y="656875"/>
            <a:ext cx="3682838" cy="38297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8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676C14E6-8975-46C5-8DEF-DEF391257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6" y="4202948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7A50F00-423C-48EA-9949-249AD978B578}"/>
              </a:ext>
            </a:extLst>
          </p:cNvPr>
          <p:cNvSpPr txBox="1"/>
          <p:nvPr/>
        </p:nvSpPr>
        <p:spPr>
          <a:xfrm rot="18917601">
            <a:off x="70055" y="1760932"/>
            <a:ext cx="3961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cifico" panose="020B0604020202020204" charset="0"/>
              </a:rPr>
              <a:t>Ruidos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3ad918d62_0_101"/>
          <p:cNvSpPr/>
          <p:nvPr/>
        </p:nvSpPr>
        <p:spPr>
          <a:xfrm>
            <a:off x="2734487" y="656875"/>
            <a:ext cx="3675035" cy="38297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9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7F2ED99-A4DA-4B48-BD97-A2D62F597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6" y="4202948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478F5E9-97B0-4B62-818E-8D13FD7D0E9D}"/>
              </a:ext>
            </a:extLst>
          </p:cNvPr>
          <p:cNvSpPr txBox="1"/>
          <p:nvPr/>
        </p:nvSpPr>
        <p:spPr>
          <a:xfrm rot="21144540">
            <a:off x="2806624" y="3956518"/>
            <a:ext cx="3486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rgbClr val="FFFF00"/>
                </a:solidFill>
                <a:latin typeface="Pacifico" panose="020B0604020202020204" charset="0"/>
              </a:rPr>
              <a:t>Aleteos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3ad918d62_0_69"/>
          <p:cNvSpPr/>
          <p:nvPr/>
        </p:nvSpPr>
        <p:spPr>
          <a:xfrm>
            <a:off x="842350" y="718850"/>
            <a:ext cx="7459307" cy="38297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10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06999D-0C06-4163-B077-45A8A5D2E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88" y="4223044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84A5485-D6E8-4B03-9BCA-6E65871661F1}"/>
              </a:ext>
            </a:extLst>
          </p:cNvPr>
          <p:cNvSpPr txBox="1"/>
          <p:nvPr/>
        </p:nvSpPr>
        <p:spPr>
          <a:xfrm rot="18079960">
            <a:off x="2216753" y="1132186"/>
            <a:ext cx="3486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dirty="0">
                <a:solidFill>
                  <a:srgbClr val="92D050"/>
                </a:solidFill>
                <a:latin typeface="Pacifico" panose="020B0604020202020204" charset="0"/>
              </a:rPr>
              <a:t>G</a:t>
            </a:r>
            <a:r>
              <a:rPr lang="es-CL" sz="9600" dirty="0">
                <a:solidFill>
                  <a:srgbClr val="92D050"/>
                </a:solidFill>
                <a:latin typeface="Pacifico" panose="020B0604020202020204" charset="0"/>
              </a:rPr>
              <a:t>uiños</a:t>
            </a:r>
            <a:endParaRPr lang="es-CL" sz="6600" dirty="0">
              <a:solidFill>
                <a:srgbClr val="92D050"/>
              </a:solidFill>
              <a:latin typeface="Pacific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 txBox="1"/>
          <p:nvPr/>
        </p:nvSpPr>
        <p:spPr>
          <a:xfrm>
            <a:off x="604956" y="344229"/>
            <a:ext cx="817643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8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¡Hasta luego! </a:t>
            </a:r>
            <a:endParaRPr sz="8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F0B1010-33FD-43BE-A2DC-232E84AC6F59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4297650" y="4749851"/>
            <a:ext cx="548700" cy="393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</a:t>
            </a:fld>
            <a:endParaRPr lang="es-CL"/>
          </a:p>
        </p:txBody>
      </p:sp>
      <p:pic>
        <p:nvPicPr>
          <p:cNvPr id="5" name="Elementos multimedia en línea 4" title="Dúo Tiempo de Sol - Hago un Guiño">
            <a:hlinkClick r:id="" action="ppaction://media"/>
            <a:extLst>
              <a:ext uri="{FF2B5EF4-FFF2-40B4-BE49-F238E27FC236}">
                <a16:creationId xmlns:a16="http://schemas.microsoft.com/office/drawing/2014/main" xmlns="" id="{4ED3CEB7-4384-4290-A948-2E00AC01B3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9932" y="1099124"/>
            <a:ext cx="5212835" cy="2945251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33042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3ad918d62_0_41"/>
          <p:cNvSpPr txBox="1">
            <a:spLocks noGrp="1"/>
          </p:cNvSpPr>
          <p:nvPr>
            <p:ph type="sldNum" idx="4294967295"/>
          </p:nvPr>
        </p:nvSpPr>
        <p:spPr>
          <a:xfrm>
            <a:off x="4297650" y="468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CL"/>
              <a:t>3</a:t>
            </a:fld>
            <a:endParaRPr/>
          </a:p>
        </p:txBody>
      </p:sp>
      <p:sp>
        <p:nvSpPr>
          <p:cNvPr id="120" name="Google Shape;120;gc3ad918d62_0_41"/>
          <p:cNvSpPr txBox="1"/>
          <p:nvPr/>
        </p:nvSpPr>
        <p:spPr>
          <a:xfrm>
            <a:off x="1648400" y="396600"/>
            <a:ext cx="6172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900" b="1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Recordemos los números</a:t>
            </a:r>
            <a:endParaRPr sz="2900" b="1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1" name="Google Shape;121;gc3ad918d62_0_41">
            <a:hlinkClick r:id="rId3" action="ppaction://hlinksldjump"/>
          </p:cNvPr>
          <p:cNvSpPr/>
          <p:nvPr/>
        </p:nvSpPr>
        <p:spPr>
          <a:xfrm>
            <a:off x="505200" y="1541450"/>
            <a:ext cx="1065852" cy="879984"/>
          </a:xfrm>
          <a:prstGeom prst="cloud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c3ad918d62_0_41">
            <a:hlinkClick r:id="rId4" action="ppaction://hlinksldjump"/>
          </p:cNvPr>
          <p:cNvSpPr/>
          <p:nvPr/>
        </p:nvSpPr>
        <p:spPr>
          <a:xfrm>
            <a:off x="2916275" y="1305050"/>
            <a:ext cx="1065852" cy="879984"/>
          </a:xfrm>
          <a:prstGeom prst="cloud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c3ad918d62_0_41">
            <a:hlinkClick r:id="rId5" action="ppaction://hlinksldjump"/>
          </p:cNvPr>
          <p:cNvSpPr/>
          <p:nvPr/>
        </p:nvSpPr>
        <p:spPr>
          <a:xfrm>
            <a:off x="3601575" y="2238275"/>
            <a:ext cx="1065852" cy="879984"/>
          </a:xfrm>
          <a:prstGeom prst="cloud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c3ad918d62_0_41">
            <a:hlinkClick r:id="rId6" action="ppaction://hlinksldjump"/>
          </p:cNvPr>
          <p:cNvSpPr/>
          <p:nvPr/>
        </p:nvSpPr>
        <p:spPr>
          <a:xfrm>
            <a:off x="3231800" y="3463900"/>
            <a:ext cx="1065852" cy="879984"/>
          </a:xfrm>
          <a:prstGeom prst="cloud">
            <a:avLst/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c3ad918d62_0_41">
            <a:hlinkClick r:id="rId7" action="ppaction://hlinksldjump"/>
          </p:cNvPr>
          <p:cNvSpPr/>
          <p:nvPr/>
        </p:nvSpPr>
        <p:spPr>
          <a:xfrm>
            <a:off x="5443238" y="1541450"/>
            <a:ext cx="1065852" cy="879984"/>
          </a:xfrm>
          <a:prstGeom prst="cloud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c3ad918d62_0_41">
            <a:hlinkClick r:id="rId8" action="ppaction://hlinksldjump"/>
          </p:cNvPr>
          <p:cNvSpPr/>
          <p:nvPr/>
        </p:nvSpPr>
        <p:spPr>
          <a:xfrm>
            <a:off x="5149475" y="3463900"/>
            <a:ext cx="1065852" cy="879984"/>
          </a:xfrm>
          <a:prstGeom prst="cloud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c3ad918d62_0_41">
            <a:hlinkClick r:id="rId9" action="ppaction://hlinksldjump"/>
          </p:cNvPr>
          <p:cNvSpPr/>
          <p:nvPr/>
        </p:nvSpPr>
        <p:spPr>
          <a:xfrm>
            <a:off x="1445050" y="2583925"/>
            <a:ext cx="1065852" cy="879984"/>
          </a:xfrm>
          <a:prstGeom prst="cloud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c3ad918d62_0_41">
            <a:hlinkClick r:id="rId10" action="ppaction://hlinksldjump"/>
          </p:cNvPr>
          <p:cNvSpPr/>
          <p:nvPr/>
        </p:nvSpPr>
        <p:spPr>
          <a:xfrm>
            <a:off x="7042026" y="1027800"/>
            <a:ext cx="1065852" cy="879984"/>
          </a:xfrm>
          <a:prstGeom prst="cloud">
            <a:avLst/>
          </a:prstGeom>
          <a:solidFill>
            <a:srgbClr val="7030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c3ad918d62_0_41">
            <a:hlinkClick r:id="rId11" action="ppaction://hlinksldjump"/>
          </p:cNvPr>
          <p:cNvSpPr/>
          <p:nvPr/>
        </p:nvSpPr>
        <p:spPr>
          <a:xfrm>
            <a:off x="6509100" y="2421425"/>
            <a:ext cx="1065852" cy="879984"/>
          </a:xfrm>
          <a:prstGeom prst="cloud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c3ad918d62_0_41">
            <a:hlinkClick r:id="rId12" action="ppaction://hlinksldjump"/>
          </p:cNvPr>
          <p:cNvSpPr/>
          <p:nvPr/>
        </p:nvSpPr>
        <p:spPr>
          <a:xfrm>
            <a:off x="6754750" y="4073500"/>
            <a:ext cx="1065852" cy="879984"/>
          </a:xfrm>
          <a:prstGeom prst="cloud">
            <a:avLst/>
          </a:prstGeom>
          <a:solidFill>
            <a:srgbClr val="783F0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c3ad918d62_0_41">
            <a:hlinkClick r:id="rId13" action="ppaction://hlinksldjump"/>
          </p:cNvPr>
          <p:cNvSpPr/>
          <p:nvPr/>
        </p:nvSpPr>
        <p:spPr>
          <a:xfrm>
            <a:off x="1585950" y="3876600"/>
            <a:ext cx="1065852" cy="879984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3ad918d62_0_59"/>
          <p:cNvSpPr/>
          <p:nvPr/>
        </p:nvSpPr>
        <p:spPr>
          <a:xfrm>
            <a:off x="2750087" y="656875"/>
            <a:ext cx="3643825" cy="38297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0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38A6977-2FD2-46C7-9CC6-7FE4E9F11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379" y="4312920"/>
            <a:ext cx="2127504" cy="8305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0C2DD15-7196-4BDE-90A3-9A096AF4E21B}"/>
              </a:ext>
            </a:extLst>
          </p:cNvPr>
          <p:cNvSpPr txBox="1"/>
          <p:nvPr/>
        </p:nvSpPr>
        <p:spPr>
          <a:xfrm rot="21144540">
            <a:off x="2459231" y="1832877"/>
            <a:ext cx="5978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rgbClr val="996600"/>
                </a:solidFill>
                <a:latin typeface="Pacifico" panose="020B0604020202020204" charset="0"/>
              </a:rPr>
              <a:t>Congelarse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3ad918d62_0_65"/>
          <p:cNvSpPr/>
          <p:nvPr/>
        </p:nvSpPr>
        <p:spPr>
          <a:xfrm>
            <a:off x="2505650" y="688309"/>
            <a:ext cx="2059892" cy="37668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1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1A9AB7F8-6CFA-43CC-ADEA-22F06C77C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6" y="4202948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002D31C-FA63-48B0-AEFB-663D281CD450}"/>
              </a:ext>
            </a:extLst>
          </p:cNvPr>
          <p:cNvSpPr txBox="1"/>
          <p:nvPr/>
        </p:nvSpPr>
        <p:spPr>
          <a:xfrm rot="21144540">
            <a:off x="5023357" y="1023841"/>
            <a:ext cx="3486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rgbClr val="0070C0"/>
                </a:solidFill>
                <a:latin typeface="Pacifico" panose="020B0604020202020204" charset="0"/>
              </a:rPr>
              <a:t>Canción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3ad918d62_0_73"/>
          <p:cNvSpPr/>
          <p:nvPr/>
        </p:nvSpPr>
        <p:spPr>
          <a:xfrm>
            <a:off x="1317725" y="764480"/>
            <a:ext cx="3698443" cy="37668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2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7343E3D6-F297-447E-85C2-8AE012A90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359" y="4116071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11570D9-90F4-47BA-AFEF-8343168F5E49}"/>
              </a:ext>
            </a:extLst>
          </p:cNvPr>
          <p:cNvSpPr txBox="1"/>
          <p:nvPr/>
        </p:nvSpPr>
        <p:spPr>
          <a:xfrm rot="1280181">
            <a:off x="4700318" y="1539951"/>
            <a:ext cx="7864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rgbClr val="FF0000"/>
                </a:solidFill>
                <a:latin typeface="Pacifico" panose="020B0604020202020204" charset="0"/>
              </a:rPr>
              <a:t>Levantar </a:t>
            </a:r>
          </a:p>
          <a:p>
            <a:r>
              <a:rPr lang="es-CL" sz="8000" dirty="0">
                <a:solidFill>
                  <a:srgbClr val="FF0000"/>
                </a:solidFill>
                <a:latin typeface="Pacifico" panose="020B0604020202020204" charset="0"/>
              </a:rPr>
              <a:t>los brazos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3ad918d62_0_77"/>
          <p:cNvSpPr/>
          <p:nvPr/>
        </p:nvSpPr>
        <p:spPr>
          <a:xfrm>
            <a:off x="2742287" y="656875"/>
            <a:ext cx="3659430" cy="38297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3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4815A9DA-0AA8-4D52-9C65-27189D9D1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6" y="4202948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54DCDDE-5F99-4BCD-9133-91302863B922}"/>
              </a:ext>
            </a:extLst>
          </p:cNvPr>
          <p:cNvSpPr txBox="1"/>
          <p:nvPr/>
        </p:nvSpPr>
        <p:spPr>
          <a:xfrm rot="21144540">
            <a:off x="685531" y="2163678"/>
            <a:ext cx="3486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rgbClr val="AA26A4"/>
                </a:solidFill>
                <a:latin typeface="Pacifico" panose="020B0604020202020204" charset="0"/>
              </a:rPr>
              <a:t>Besitos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3ad918d62_0_81"/>
          <p:cNvSpPr/>
          <p:nvPr/>
        </p:nvSpPr>
        <p:spPr>
          <a:xfrm>
            <a:off x="2640862" y="696162"/>
            <a:ext cx="3862298" cy="37511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4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5E03FC3-5125-40BC-BB46-6414FBDB0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6" y="4202948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2FCD845-0463-4C1A-AEC6-2C147215554D}"/>
              </a:ext>
            </a:extLst>
          </p:cNvPr>
          <p:cNvSpPr txBox="1"/>
          <p:nvPr/>
        </p:nvSpPr>
        <p:spPr>
          <a:xfrm rot="21144540">
            <a:off x="1634941" y="3485620"/>
            <a:ext cx="3486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rgbClr val="00B0F0"/>
                </a:solidFill>
                <a:latin typeface="Pacifico" panose="020B0604020202020204" charset="0"/>
              </a:rPr>
              <a:t>Giros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3ad918d62_0_85"/>
          <p:cNvSpPr/>
          <p:nvPr/>
        </p:nvSpPr>
        <p:spPr>
          <a:xfrm>
            <a:off x="2718877" y="1136973"/>
            <a:ext cx="3706246" cy="376164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5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0A31B19-E3B7-45C5-B452-79B635015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6" y="4202948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5013F8B-1454-4E27-8EC0-58D4156F73D3}"/>
              </a:ext>
            </a:extLst>
          </p:cNvPr>
          <p:cNvSpPr txBox="1"/>
          <p:nvPr/>
        </p:nvSpPr>
        <p:spPr>
          <a:xfrm rot="21144540">
            <a:off x="2041138" y="89910"/>
            <a:ext cx="4591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rgbClr val="FFC000"/>
                </a:solidFill>
                <a:latin typeface="Pacifico" panose="020B0604020202020204" charset="0"/>
              </a:rPr>
              <a:t>Aplausos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ortensius template">
  <a:themeElements>
    <a:clrScheme name="Custom 347">
      <a:dk1>
        <a:srgbClr val="627281"/>
      </a:dk1>
      <a:lt1>
        <a:srgbClr val="FFFFFF"/>
      </a:lt1>
      <a:dk2>
        <a:srgbClr val="627281"/>
      </a:dk2>
      <a:lt2>
        <a:srgbClr val="EBEEF1"/>
      </a:lt2>
      <a:accent1>
        <a:srgbClr val="7B77C8"/>
      </a:accent1>
      <a:accent2>
        <a:srgbClr val="FE6594"/>
      </a:accent2>
      <a:accent3>
        <a:srgbClr val="FEB794"/>
      </a:accent3>
      <a:accent4>
        <a:srgbClr val="FFDB5C"/>
      </a:accent4>
      <a:accent5>
        <a:srgbClr val="8FF1ED"/>
      </a:accent5>
      <a:accent6>
        <a:srgbClr val="4CC3F8"/>
      </a:accent6>
      <a:hlink>
        <a:srgbClr val="6272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52</Words>
  <Application>Microsoft Office PowerPoint</Application>
  <PresentationFormat>Presentación en pantalla (16:9)</PresentationFormat>
  <Paragraphs>33</Paragraphs>
  <Slides>15</Slides>
  <Notes>14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Pacifico</vt:lpstr>
      <vt:lpstr>Calibri</vt:lpstr>
      <vt:lpstr>Roboto Slab</vt:lpstr>
      <vt:lpstr>Arial Narrow</vt:lpstr>
      <vt:lpstr>Hortensius template</vt:lpstr>
      <vt:lpstr>Matemática 2° 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2° A y B</dc:title>
  <dc:creator>Elizabeth Soto Ordenes</dc:creator>
  <cp:lastModifiedBy>HP</cp:lastModifiedBy>
  <cp:revision>10</cp:revision>
  <dcterms:modified xsi:type="dcterms:W3CDTF">2021-03-05T15:40:00Z</dcterms:modified>
</cp:coreProperties>
</file>