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6" r:id="rId16"/>
    <p:sldId id="270" r:id="rId17"/>
  </p:sldIdLst>
  <p:sldSz cx="9144000" cy="5143500" type="screen16x9"/>
  <p:notesSz cx="6858000" cy="9144000"/>
  <p:embeddedFontLst>
    <p:embeddedFont>
      <p:font typeface="Roboto Slab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Pacifico" charset="0"/>
      <p:regular r:id="rId25"/>
    </p:embeddedFont>
    <p:embeddedFont>
      <p:font typeface="Arial Narrow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8raD7X+WXQGPDYfHquCTM9aj5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A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36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775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3ad918d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3ad918d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3ad918d6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3ad918d6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3ad918d6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3ad918d6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3ad918d6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3ad918d6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ad918d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3ad918d6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3ad918d6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3ad918d6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3ad918d6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3ad918d6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3ad918d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3ad918d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3ad918d6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3ad918d6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3ad918d6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3ad918d6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ad918d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ad918d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3ad918d6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3ad918d6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7819049" y="4279674"/>
            <a:ext cx="237368" cy="23495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6932025" y="4174163"/>
            <a:ext cx="429171" cy="390819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6979966" y="3584453"/>
            <a:ext cx="733614" cy="7168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1424315" y="4038224"/>
            <a:ext cx="460312" cy="354843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1978090" y="3704975"/>
            <a:ext cx="424377" cy="908618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/>
          <p:nvPr/>
        </p:nvSpPr>
        <p:spPr>
          <a:xfrm rot="1827790">
            <a:off x="1588718" y="535572"/>
            <a:ext cx="352422" cy="299688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/>
          <p:nvPr/>
        </p:nvSpPr>
        <p:spPr>
          <a:xfrm rot="1827790">
            <a:off x="1185425" y="1261974"/>
            <a:ext cx="208602" cy="46272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/>
          <p:nvPr/>
        </p:nvSpPr>
        <p:spPr>
          <a:xfrm rot="1827790">
            <a:off x="848951" y="1332927"/>
            <a:ext cx="148698" cy="115098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/>
          <p:nvPr/>
        </p:nvSpPr>
        <p:spPr>
          <a:xfrm rot="1827790">
            <a:off x="943946" y="779694"/>
            <a:ext cx="855835" cy="608923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/>
          <p:nvPr/>
        </p:nvSpPr>
        <p:spPr>
          <a:xfrm rot="1827790">
            <a:off x="1641304" y="1211644"/>
            <a:ext cx="177420" cy="177462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/>
          <p:nvPr/>
        </p:nvSpPr>
        <p:spPr>
          <a:xfrm rot="-1238203">
            <a:off x="7575209" y="1241479"/>
            <a:ext cx="632901" cy="41958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/>
          <p:nvPr/>
        </p:nvSpPr>
        <p:spPr>
          <a:xfrm rot="-1238203">
            <a:off x="6995489" y="1429804"/>
            <a:ext cx="381191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rot="-1238203">
            <a:off x="6702849" y="675420"/>
            <a:ext cx="453144" cy="611348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/>
          <p:nvPr/>
        </p:nvSpPr>
        <p:spPr>
          <a:xfrm rot="-1238203">
            <a:off x="7075758" y="876308"/>
            <a:ext cx="769553" cy="350051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 rot="-1238203">
            <a:off x="6410985" y="1078470"/>
            <a:ext cx="287728" cy="40762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 rot="-1238203">
            <a:off x="6420955" y="816647"/>
            <a:ext cx="213399" cy="16787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2307F3E7-16F7-4D15-ACDE-8734B62EE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81274" y="1898554"/>
            <a:ext cx="1070373" cy="10703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92CA79-2AC1-49C6-BB6E-C73D3B7BF839}"/>
              </a:ext>
            </a:extLst>
          </p:cNvPr>
          <p:cNvSpPr txBox="1"/>
          <p:nvPr userDrawn="1"/>
        </p:nvSpPr>
        <p:spPr>
          <a:xfrm>
            <a:off x="1152738" y="4861174"/>
            <a:ext cx="253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>
                    <a:lumMod val="75000"/>
                  </a:schemeClr>
                </a:solidFill>
              </a:rPr>
              <a:t>Profesora Catherine Soto </a:t>
            </a:r>
            <a:r>
              <a:rPr lang="es-CL" dirty="0" err="1">
                <a:solidFill>
                  <a:schemeClr val="bg1">
                    <a:lumMod val="75000"/>
                  </a:schemeClr>
                </a:solidFill>
              </a:rPr>
              <a:t>Ó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Char char="﹡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"/>
              <a:buChar char="●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●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○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■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vwSyjMU3TfTnDhCp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AI3x8J6M8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767100" y="1313875"/>
            <a:ext cx="76098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6200" dirty="0">
                <a:solidFill>
                  <a:srgbClr val="002060"/>
                </a:solidFill>
              </a:rPr>
              <a:t>Matemática 2°  B </a:t>
            </a:r>
            <a:endParaRPr sz="6200" dirty="0">
              <a:solidFill>
                <a:srgbClr val="002060"/>
              </a:solidFill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679945" y="2460686"/>
            <a:ext cx="51355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latin typeface="Pacifico"/>
                <a:ea typeface="Pacifico"/>
                <a:cs typeface="Pacifico"/>
                <a:sym typeface="Pacifico"/>
              </a:rPr>
              <a:t>Números hasta 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i="0" u="none" strike="noStrike" cap="none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- 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Orden y comparación</a:t>
            </a:r>
            <a:endParaRPr sz="3200" b="0" i="0" u="none" strike="noStrike" cap="none" dirty="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76766" y="5098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 Mater Dolorosa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Profesora Catherine Soto </a:t>
            </a: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C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rdenes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83" y="89819"/>
            <a:ext cx="484983" cy="52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Bitmoji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151" y="2824247"/>
            <a:ext cx="2034712" cy="203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3ad918d62_0_89"/>
          <p:cNvSpPr/>
          <p:nvPr/>
        </p:nvSpPr>
        <p:spPr>
          <a:xfrm>
            <a:off x="2726687" y="656875"/>
            <a:ext cx="3690640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6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564321-7AF2-46A9-A04C-F842F66B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DFFF96-EBAA-4C91-893C-EB7D10EA9DCB}"/>
              </a:ext>
            </a:extLst>
          </p:cNvPr>
          <p:cNvSpPr txBox="1"/>
          <p:nvPr/>
        </p:nvSpPr>
        <p:spPr>
          <a:xfrm rot="1841264">
            <a:off x="5748185" y="2082555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B050"/>
                </a:solidFill>
                <a:latin typeface="Pacifico" panose="020B0604020202020204" charset="0"/>
              </a:rPr>
              <a:t>Saltos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3ad918d62_0_93"/>
          <p:cNvSpPr/>
          <p:nvPr/>
        </p:nvSpPr>
        <p:spPr>
          <a:xfrm>
            <a:off x="4103847" y="719743"/>
            <a:ext cx="3612614" cy="3704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7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7A2C72F-FDC0-40B3-B616-224316A88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49CFCAD-7148-46B0-B7B5-F31D0F53763E}"/>
              </a:ext>
            </a:extLst>
          </p:cNvPr>
          <p:cNvSpPr txBox="1"/>
          <p:nvPr/>
        </p:nvSpPr>
        <p:spPr>
          <a:xfrm rot="21144540">
            <a:off x="277060" y="1910030"/>
            <a:ext cx="414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chemeClr val="bg1"/>
                </a:solidFill>
                <a:highlight>
                  <a:srgbClr val="000000"/>
                </a:highlight>
                <a:latin typeface="Pacifico" panose="020B0604020202020204" charset="0"/>
              </a:rPr>
              <a:t>Vueltas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3ad918d62_0_97"/>
          <p:cNvSpPr/>
          <p:nvPr/>
        </p:nvSpPr>
        <p:spPr>
          <a:xfrm>
            <a:off x="2730587" y="656875"/>
            <a:ext cx="3682838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8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76C14E6-8975-46C5-8DEF-DEF39125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7A50F00-423C-48EA-9949-249AD978B578}"/>
              </a:ext>
            </a:extLst>
          </p:cNvPr>
          <p:cNvSpPr txBox="1"/>
          <p:nvPr/>
        </p:nvSpPr>
        <p:spPr>
          <a:xfrm rot="18917601">
            <a:off x="749836" y="402025"/>
            <a:ext cx="396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cifico" panose="020B0604020202020204" charset="0"/>
              </a:rPr>
              <a:t>Abrir y cerrar piernas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3ad918d62_0_101"/>
          <p:cNvSpPr/>
          <p:nvPr/>
        </p:nvSpPr>
        <p:spPr>
          <a:xfrm>
            <a:off x="2734487" y="656875"/>
            <a:ext cx="3675035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9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F2ED99-A4DA-4B48-BD97-A2D62F59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478F5E9-97B0-4B62-818E-8D13FD7D0E9D}"/>
              </a:ext>
            </a:extLst>
          </p:cNvPr>
          <p:cNvSpPr txBox="1"/>
          <p:nvPr/>
        </p:nvSpPr>
        <p:spPr>
          <a:xfrm rot="21144540">
            <a:off x="2701439" y="3522891"/>
            <a:ext cx="458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FF00"/>
                </a:solidFill>
                <a:latin typeface="Pacifico" panose="020B0604020202020204" charset="0"/>
              </a:rPr>
              <a:t>agacharse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3ad918d62_0_69"/>
          <p:cNvSpPr/>
          <p:nvPr/>
        </p:nvSpPr>
        <p:spPr>
          <a:xfrm>
            <a:off x="842350" y="718850"/>
            <a:ext cx="7459307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10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06999D-0C06-4163-B077-45A8A5D2E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88" y="4223044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4A5485-D6E8-4B03-9BCA-6E65871661F1}"/>
              </a:ext>
            </a:extLst>
          </p:cNvPr>
          <p:cNvSpPr txBox="1"/>
          <p:nvPr/>
        </p:nvSpPr>
        <p:spPr>
          <a:xfrm rot="18079960">
            <a:off x="2216753" y="1363018"/>
            <a:ext cx="3486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solidFill>
                  <a:srgbClr val="92D050"/>
                </a:solidFill>
                <a:latin typeface="Pacifico" panose="020B0604020202020204" charset="0"/>
              </a:rPr>
              <a:t>Caritas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7B14855-B79F-4C31-ABB6-C18A542A30C0}"/>
              </a:ext>
            </a:extLst>
          </p:cNvPr>
          <p:cNvSpPr txBox="1"/>
          <p:nvPr/>
        </p:nvSpPr>
        <p:spPr>
          <a:xfrm>
            <a:off x="474784" y="1326382"/>
            <a:ext cx="81944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Prueba de diagnóstico 2°B</a:t>
            </a:r>
          </a:p>
          <a:p>
            <a:pPr algn="ctr"/>
            <a:endParaRPr lang="es-CL" sz="4400" dirty="0"/>
          </a:p>
          <a:p>
            <a:pPr algn="ctr"/>
            <a:r>
              <a:rPr lang="es-CL" sz="2800" dirty="0">
                <a:hlinkClick r:id="rId2"/>
              </a:rPr>
              <a:t>https://forms.gle/vwSyjMU3TfTnDhCp7</a:t>
            </a:r>
            <a:r>
              <a:rPr lang="es-CL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638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/>
        </p:nvSpPr>
        <p:spPr>
          <a:xfrm>
            <a:off x="604956" y="344229"/>
            <a:ext cx="8176437" cy="44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8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¡Hasta luego! </a:t>
            </a:r>
            <a:endParaRPr sz="8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s multimedia en línea 4" title="Dúo Tiempo de Sol - Hago un Guiño">
            <a:hlinkClick r:id="" action="ppaction://media"/>
            <a:extLst>
              <a:ext uri="{FF2B5EF4-FFF2-40B4-BE49-F238E27FC236}">
                <a16:creationId xmlns:a16="http://schemas.microsoft.com/office/drawing/2014/main" xmlns="" id="{4ED3CEB7-4384-4290-A948-2E00AC01B3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9932" y="1099124"/>
            <a:ext cx="5212835" cy="294525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3042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3ad918d62_0_41"/>
          <p:cNvSpPr txBox="1"/>
          <p:nvPr/>
        </p:nvSpPr>
        <p:spPr>
          <a:xfrm>
            <a:off x="1648400" y="396600"/>
            <a:ext cx="6172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900" b="1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Recordemos los números</a:t>
            </a:r>
            <a:endParaRPr sz="2900" b="1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gc3ad918d62_0_41">
            <a:hlinkClick r:id="rId3" action="ppaction://hlinksldjump"/>
          </p:cNvPr>
          <p:cNvSpPr/>
          <p:nvPr/>
        </p:nvSpPr>
        <p:spPr>
          <a:xfrm>
            <a:off x="505200" y="1541450"/>
            <a:ext cx="1065852" cy="879984"/>
          </a:xfrm>
          <a:prstGeom prst="clou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c3ad918d62_0_41">
            <a:hlinkClick r:id="rId4" action="ppaction://hlinksldjump"/>
          </p:cNvPr>
          <p:cNvSpPr/>
          <p:nvPr/>
        </p:nvSpPr>
        <p:spPr>
          <a:xfrm>
            <a:off x="2916275" y="1305050"/>
            <a:ext cx="1065852" cy="879984"/>
          </a:xfrm>
          <a:prstGeom prst="cloud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c3ad918d62_0_41">
            <a:hlinkClick r:id="rId5" action="ppaction://hlinksldjump"/>
          </p:cNvPr>
          <p:cNvSpPr/>
          <p:nvPr/>
        </p:nvSpPr>
        <p:spPr>
          <a:xfrm>
            <a:off x="3601575" y="2238275"/>
            <a:ext cx="1065852" cy="879984"/>
          </a:xfrm>
          <a:prstGeom prst="cloud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c3ad918d62_0_41">
            <a:hlinkClick r:id="rId6" action="ppaction://hlinksldjump"/>
          </p:cNvPr>
          <p:cNvSpPr/>
          <p:nvPr/>
        </p:nvSpPr>
        <p:spPr>
          <a:xfrm>
            <a:off x="3231800" y="3463900"/>
            <a:ext cx="1065852" cy="879984"/>
          </a:xfrm>
          <a:prstGeom prst="cloud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c3ad918d62_0_41">
            <a:hlinkClick r:id="rId7" action="ppaction://hlinksldjump"/>
          </p:cNvPr>
          <p:cNvSpPr/>
          <p:nvPr/>
        </p:nvSpPr>
        <p:spPr>
          <a:xfrm>
            <a:off x="5443238" y="1541450"/>
            <a:ext cx="1065852" cy="879984"/>
          </a:xfrm>
          <a:prstGeom prst="cloud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c3ad918d62_0_41">
            <a:hlinkClick r:id="rId8" action="ppaction://hlinksldjump"/>
          </p:cNvPr>
          <p:cNvSpPr/>
          <p:nvPr/>
        </p:nvSpPr>
        <p:spPr>
          <a:xfrm>
            <a:off x="5149475" y="3463900"/>
            <a:ext cx="1065852" cy="879984"/>
          </a:xfrm>
          <a:prstGeom prst="cloud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3ad918d62_0_41">
            <a:hlinkClick r:id="rId9" action="ppaction://hlinksldjump"/>
          </p:cNvPr>
          <p:cNvSpPr/>
          <p:nvPr/>
        </p:nvSpPr>
        <p:spPr>
          <a:xfrm>
            <a:off x="1445050" y="2583925"/>
            <a:ext cx="1065852" cy="879984"/>
          </a:xfrm>
          <a:prstGeom prst="clou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c3ad918d62_0_41">
            <a:hlinkClick r:id="rId10" action="ppaction://hlinksldjump"/>
          </p:cNvPr>
          <p:cNvSpPr/>
          <p:nvPr/>
        </p:nvSpPr>
        <p:spPr>
          <a:xfrm>
            <a:off x="7042026" y="1027800"/>
            <a:ext cx="1065852" cy="879984"/>
          </a:xfrm>
          <a:prstGeom prst="cloud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c3ad918d62_0_41">
            <a:hlinkClick r:id="rId11" action="ppaction://hlinksldjump"/>
          </p:cNvPr>
          <p:cNvSpPr/>
          <p:nvPr/>
        </p:nvSpPr>
        <p:spPr>
          <a:xfrm>
            <a:off x="6509100" y="2421425"/>
            <a:ext cx="1065852" cy="879984"/>
          </a:xfrm>
          <a:prstGeom prst="cloud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c3ad918d62_0_41">
            <a:hlinkClick r:id="rId12" action="ppaction://hlinksldjump"/>
          </p:cNvPr>
          <p:cNvSpPr/>
          <p:nvPr/>
        </p:nvSpPr>
        <p:spPr>
          <a:xfrm>
            <a:off x="6754750" y="4073500"/>
            <a:ext cx="1065852" cy="879984"/>
          </a:xfrm>
          <a:prstGeom prst="cloud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c3ad918d62_0_41">
            <a:hlinkClick r:id="rId13" action="ppaction://hlinksldjump"/>
          </p:cNvPr>
          <p:cNvSpPr/>
          <p:nvPr/>
        </p:nvSpPr>
        <p:spPr>
          <a:xfrm>
            <a:off x="1585950" y="3876600"/>
            <a:ext cx="1065852" cy="87998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3ad918d62_0_59"/>
          <p:cNvSpPr/>
          <p:nvPr/>
        </p:nvSpPr>
        <p:spPr>
          <a:xfrm>
            <a:off x="2750087" y="656875"/>
            <a:ext cx="3643825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0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8A6977-2FD2-46C7-9CC6-7FE4E9F1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79" y="4312920"/>
            <a:ext cx="2127504" cy="8305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C2DD15-7196-4BDE-90A3-9A096AF4E21B}"/>
              </a:ext>
            </a:extLst>
          </p:cNvPr>
          <p:cNvSpPr txBox="1"/>
          <p:nvPr/>
        </p:nvSpPr>
        <p:spPr>
          <a:xfrm rot="21144540">
            <a:off x="1727017" y="1515401"/>
            <a:ext cx="5978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996600"/>
                </a:solidFill>
                <a:latin typeface="Pacifico" panose="020B0604020202020204" charset="0"/>
              </a:rPr>
              <a:t>Congelarse con una cara divertida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ad918d62_0_65"/>
          <p:cNvSpPr/>
          <p:nvPr/>
        </p:nvSpPr>
        <p:spPr>
          <a:xfrm>
            <a:off x="2505650" y="688309"/>
            <a:ext cx="2059892" cy="37668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1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9AB7F8-6CFA-43CC-ADEA-22F06C77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02D31C-FA63-48B0-AEFB-663D281CD450}"/>
              </a:ext>
            </a:extLst>
          </p:cNvPr>
          <p:cNvSpPr txBox="1"/>
          <p:nvPr/>
        </p:nvSpPr>
        <p:spPr>
          <a:xfrm rot="21144540">
            <a:off x="5023357" y="1023841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70C0"/>
                </a:solidFill>
                <a:latin typeface="Pacifico" panose="020B0604020202020204" charset="0"/>
              </a:rPr>
              <a:t>Grito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3ad918d62_0_73"/>
          <p:cNvSpPr/>
          <p:nvPr/>
        </p:nvSpPr>
        <p:spPr>
          <a:xfrm>
            <a:off x="1317725" y="764480"/>
            <a:ext cx="3698443" cy="37668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2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43E3D6-F297-447E-85C2-8AE012A9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359" y="4116071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11570D9-90F4-47BA-AFEF-8343168F5E49}"/>
              </a:ext>
            </a:extLst>
          </p:cNvPr>
          <p:cNvSpPr txBox="1"/>
          <p:nvPr/>
        </p:nvSpPr>
        <p:spPr>
          <a:xfrm rot="1280181">
            <a:off x="4343479" y="1822629"/>
            <a:ext cx="7864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0000"/>
                </a:solidFill>
                <a:latin typeface="Pacifico" panose="020B0604020202020204" charset="0"/>
              </a:rPr>
              <a:t>Globos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ad918d62_0_77"/>
          <p:cNvSpPr/>
          <p:nvPr/>
        </p:nvSpPr>
        <p:spPr>
          <a:xfrm>
            <a:off x="2742287" y="656875"/>
            <a:ext cx="3659430" cy="3829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3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815A9DA-0AA8-4D52-9C65-27189D9D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4DCDDE-5F99-4BCD-9133-91302863B922}"/>
              </a:ext>
            </a:extLst>
          </p:cNvPr>
          <p:cNvSpPr txBox="1"/>
          <p:nvPr/>
        </p:nvSpPr>
        <p:spPr>
          <a:xfrm rot="21144540">
            <a:off x="685531" y="2163678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AA26A4"/>
                </a:solidFill>
                <a:latin typeface="Pacifico" panose="020B0604020202020204" charset="0"/>
              </a:rPr>
              <a:t>Besitos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ad918d62_0_81"/>
          <p:cNvSpPr/>
          <p:nvPr/>
        </p:nvSpPr>
        <p:spPr>
          <a:xfrm>
            <a:off x="2640862" y="696162"/>
            <a:ext cx="3862298" cy="37511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4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E03FC3-5125-40BC-BB46-6414FBDB0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2FCD845-0463-4C1A-AEC6-2C147215554D}"/>
              </a:ext>
            </a:extLst>
          </p:cNvPr>
          <p:cNvSpPr txBox="1"/>
          <p:nvPr/>
        </p:nvSpPr>
        <p:spPr>
          <a:xfrm rot="21144540">
            <a:off x="1634941" y="3485620"/>
            <a:ext cx="34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00B0F0"/>
                </a:solidFill>
                <a:latin typeface="Pacifico" panose="020B0604020202020204" charset="0"/>
              </a:rPr>
              <a:t>Aleteos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3ad918d62_0_85"/>
          <p:cNvSpPr/>
          <p:nvPr/>
        </p:nvSpPr>
        <p:spPr>
          <a:xfrm>
            <a:off x="2718877" y="1136973"/>
            <a:ext cx="3706246" cy="37616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5A6BD"/>
                </a:solidFill>
                <a:latin typeface="Arial"/>
              </a:rPr>
              <a:t>5</a:t>
            </a:r>
          </a:p>
        </p:txBody>
      </p:sp>
      <p:pic>
        <p:nvPicPr>
          <p:cNvPr id="4" name="Image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0A31B19-E3B7-45C5-B452-79B6350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6" y="4202948"/>
            <a:ext cx="2127504" cy="830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013F8B-1454-4E27-8EC0-58D4156F73D3}"/>
              </a:ext>
            </a:extLst>
          </p:cNvPr>
          <p:cNvSpPr txBox="1"/>
          <p:nvPr/>
        </p:nvSpPr>
        <p:spPr>
          <a:xfrm rot="21144540">
            <a:off x="2041138" y="89910"/>
            <a:ext cx="4591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>
                <a:solidFill>
                  <a:srgbClr val="FFC000"/>
                </a:solidFill>
                <a:latin typeface="Pacifico" panose="020B0604020202020204" charset="0"/>
              </a:rPr>
              <a:t>Hipos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61</Words>
  <Application>Microsoft Office PowerPoint</Application>
  <PresentationFormat>Presentación en pantalla (16:9)</PresentationFormat>
  <Paragraphs>32</Paragraphs>
  <Slides>16</Slides>
  <Notes>14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Roboto Slab</vt:lpstr>
      <vt:lpstr>Calibri</vt:lpstr>
      <vt:lpstr>Pacifico</vt:lpstr>
      <vt:lpstr>Arial Narrow</vt:lpstr>
      <vt:lpstr>Hortensius template</vt:lpstr>
      <vt:lpstr>Matemática 2°  B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2° A y B</dc:title>
  <dc:creator>Elizabeth Soto Ordenes</dc:creator>
  <cp:lastModifiedBy>HP</cp:lastModifiedBy>
  <cp:revision>12</cp:revision>
  <dcterms:modified xsi:type="dcterms:W3CDTF">2021-03-12T14:42:55Z</dcterms:modified>
</cp:coreProperties>
</file>