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6" d="100"/>
          <a:sy n="76" d="100"/>
        </p:scale>
        <p:origin x="-408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AEFD-15EA-43A6-BE33-C7DF1CFB2A13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47E1-64DE-489E-870F-9505502540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37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AEFD-15EA-43A6-BE33-C7DF1CFB2A13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47E1-64DE-489E-870F-9505502540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10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AEFD-15EA-43A6-BE33-C7DF1CFB2A13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47E1-64DE-489E-870F-9505502540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16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AEFD-15EA-43A6-BE33-C7DF1CFB2A13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47E1-64DE-489E-870F-9505502540E4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3644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AEFD-15EA-43A6-BE33-C7DF1CFB2A13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47E1-64DE-489E-870F-9505502540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90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AEFD-15EA-43A6-BE33-C7DF1CFB2A13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47E1-64DE-489E-870F-9505502540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57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AEFD-15EA-43A6-BE33-C7DF1CFB2A13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47E1-64DE-489E-870F-9505502540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97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AEFD-15EA-43A6-BE33-C7DF1CFB2A13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47E1-64DE-489E-870F-9505502540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86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AEFD-15EA-43A6-BE33-C7DF1CFB2A13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47E1-64DE-489E-870F-9505502540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65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AEFD-15EA-43A6-BE33-C7DF1CFB2A13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47E1-64DE-489E-870F-9505502540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63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AEFD-15EA-43A6-BE33-C7DF1CFB2A13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47E1-64DE-489E-870F-9505502540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84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AEFD-15EA-43A6-BE33-C7DF1CFB2A13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47E1-64DE-489E-870F-9505502540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35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AEFD-15EA-43A6-BE33-C7DF1CFB2A13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47E1-64DE-489E-870F-9505502540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423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AEFD-15EA-43A6-BE33-C7DF1CFB2A13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47E1-64DE-489E-870F-9505502540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54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AEFD-15EA-43A6-BE33-C7DF1CFB2A13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47E1-64DE-489E-870F-9505502540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39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AEFD-15EA-43A6-BE33-C7DF1CFB2A13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47E1-64DE-489E-870F-9505502540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60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AEFD-15EA-43A6-BE33-C7DF1CFB2A13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47E1-64DE-489E-870F-9505502540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57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216AEFD-15EA-43A6-BE33-C7DF1CFB2A13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A47E1-64DE-489E-870F-9505502540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458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Ciencias Naturales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Tercero básico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91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1800" b="1" dirty="0" smtClean="0"/>
              <a:t>Objetivo: Explicar, por medio de modelos, los movimientos de rotación y traslación, considerando sus efectos en la Tierra.</a:t>
            </a:r>
            <a:endParaRPr lang="en-US" sz="1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Nuestro Planeta Tierra </a:t>
            </a:r>
            <a:endParaRPr lang="en-US" dirty="0"/>
          </a:p>
          <a:p>
            <a:pPr marL="0" indent="0">
              <a:buNone/>
            </a:pPr>
            <a:r>
              <a:rPr lang="es-ES" dirty="0" smtClean="0"/>
              <a:t>El planeta tierra es uno de los 8 planetas que forman parte del sistema solar.</a:t>
            </a:r>
          </a:p>
          <a:p>
            <a:pPr marL="0" indent="0">
              <a:buNone/>
            </a:pPr>
            <a:r>
              <a:rPr lang="es-ES" dirty="0" smtClean="0"/>
              <a:t>El sistemas solar  es un conjunto de cuerpos celestes que giran alrededor del sol.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89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Observemos un video que nos ayudará a entender de mejor manera </a:t>
            </a:r>
            <a:endParaRPr lang="en-US" dirty="0"/>
          </a:p>
        </p:txBody>
      </p:sp>
      <p:pic>
        <p:nvPicPr>
          <p:cNvPr id="4" name="y2mate.com - El Sistema Solar  Videos Educativos para Niños_48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0888" y="1825625"/>
            <a:ext cx="7742237" cy="4351338"/>
          </a:xfrm>
        </p:spPr>
      </p:pic>
    </p:spTree>
    <p:extLst>
      <p:ext uri="{BB962C8B-B14F-4D97-AF65-F5344CB8AC3E}">
        <p14:creationId xmlns:p14="http://schemas.microsoft.com/office/powerpoint/2010/main" val="27831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Analizamos los movimientos de la tierra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Movimiento de rotación: Es aquel que realiza la tierra en su propio </a:t>
            </a:r>
            <a:r>
              <a:rPr lang="es-ES" dirty="0" err="1" smtClean="0"/>
              <a:t>eje,da</a:t>
            </a:r>
            <a:r>
              <a:rPr lang="es-ES" dirty="0" smtClean="0"/>
              <a:t> origen al día y la noche</a:t>
            </a:r>
          </a:p>
          <a:p>
            <a:r>
              <a:rPr lang="es-ES" dirty="0" smtClean="0"/>
              <a:t>Movimiento de traslación : Es aquel que realiza la tierra alrededor del sol y da origen a las estaciones del año.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66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Observemos </a:t>
            </a:r>
            <a:endParaRPr lang="en-US" dirty="0"/>
          </a:p>
        </p:txBody>
      </p:sp>
      <p:pic>
        <p:nvPicPr>
          <p:cNvPr id="4" name="Rotación y Traslación de la Tierra - Los movimientos del planeta Tierr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6263" y="2052638"/>
            <a:ext cx="7459662" cy="4195762"/>
          </a:xfrm>
        </p:spPr>
      </p:pic>
    </p:spTree>
    <p:extLst>
      <p:ext uri="{BB962C8B-B14F-4D97-AF65-F5344CB8AC3E}">
        <p14:creationId xmlns:p14="http://schemas.microsoft.com/office/powerpoint/2010/main" val="283756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Actividad 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Realiza un dibujo para cada estación del año.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17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</TotalTime>
  <Words>131</Words>
  <Application>Microsoft Office PowerPoint</Application>
  <PresentationFormat>Personalizado</PresentationFormat>
  <Paragraphs>13</Paragraphs>
  <Slides>6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7" baseType="lpstr">
      <vt:lpstr>Ion</vt:lpstr>
      <vt:lpstr>Ciencias Naturales</vt:lpstr>
      <vt:lpstr>Objetivo: Explicar, por medio de modelos, los movimientos de rotación y traslación, considerando sus efectos en la Tierra.</vt:lpstr>
      <vt:lpstr>Observemos un video que nos ayudará a entender de mejor manera </vt:lpstr>
      <vt:lpstr>Analizamos los movimientos de la tierra</vt:lpstr>
      <vt:lpstr>Observemos </vt:lpstr>
      <vt:lpstr>Actividad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Ciencias Naturales</dc:title>
  <dc:creator>Alumno 19</dc:creator>
  <cp:lastModifiedBy>HP</cp:lastModifiedBy>
  <cp:revision>5</cp:revision>
  <dcterms:created xsi:type="dcterms:W3CDTF">2021-03-23T16:35:10Z</dcterms:created>
  <dcterms:modified xsi:type="dcterms:W3CDTF">2021-03-24T16:42:20Z</dcterms:modified>
</cp:coreProperties>
</file>