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89" r:id="rId2"/>
    <p:sldId id="300" r:id="rId3"/>
    <p:sldId id="279" r:id="rId4"/>
    <p:sldId id="301" r:id="rId5"/>
    <p:sldId id="280" r:id="rId6"/>
    <p:sldId id="302" r:id="rId7"/>
    <p:sldId id="281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270" r:id="rId18"/>
  </p:sldIdLst>
  <p:sldSz cx="9144000" cy="5143500" type="screen16x9"/>
  <p:notesSz cx="6858000" cy="9144000"/>
  <p:embeddedFontLst>
    <p:embeddedFont>
      <p:font typeface="Pacifico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oboto Slab Regular" charset="0"/>
      <p:regular r:id="rId25"/>
      <p:bold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322910"/>
    <a:srgbClr val="6D5519"/>
    <a:srgbClr val="45F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3A500A-83DF-4C1B-B399-3001EBA8748B}">
  <a:tblStyle styleId="{593A500A-83DF-4C1B-B399-3001EBA874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2" d="100"/>
          <a:sy n="102" d="100"/>
        </p:scale>
        <p:origin x="-38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5036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8F1BF3B1-8046-48BC-8723-97D326836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597548" y="2080131"/>
            <a:ext cx="735082" cy="7350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avLst/>
            <a:gdLst/>
            <a:ahLst/>
            <a:cxnLst/>
            <a:rect l="l" t="t" r="r" b="b"/>
            <a:pathLst>
              <a:path w="5694" h="5636" extrusionOk="0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avLst/>
            <a:gdLst/>
            <a:ahLst/>
            <a:cxnLst/>
            <a:rect l="l" t="t" r="r" b="b"/>
            <a:pathLst>
              <a:path w="9720" h="5636" extrusionOk="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avLst/>
            <a:gdLst/>
            <a:ahLst/>
            <a:cxnLst/>
            <a:rect l="l" t="t" r="r" b="b"/>
            <a:pathLst>
              <a:path w="17540" h="13055" extrusionOk="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avLst/>
            <a:gdLst/>
            <a:ahLst/>
            <a:cxnLst/>
            <a:rect l="l" t="t" r="r" b="b"/>
            <a:pathLst>
              <a:path w="8454" h="7189" extrusionOk="0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avLst/>
            <a:gdLst/>
            <a:ahLst/>
            <a:cxnLst/>
            <a:rect l="l" t="t" r="r" b="b"/>
            <a:pathLst>
              <a:path w="7764" h="4831" extrusionOk="0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avLst/>
            <a:gdLst/>
            <a:ahLst/>
            <a:cxnLst/>
            <a:rect l="l" t="t" r="r" b="b"/>
            <a:pathLst>
              <a:path w="11042" h="8512" extrusionOk="0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avLst/>
            <a:gdLst/>
            <a:ahLst/>
            <a:cxnLst/>
            <a:rect l="l" t="t" r="r" b="b"/>
            <a:pathLst>
              <a:path w="5004" h="11100" extrusionOk="0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avLst/>
            <a:gdLst/>
            <a:ahLst/>
            <a:cxnLst/>
            <a:rect l="l" t="t" r="r" b="b"/>
            <a:pathLst>
              <a:path w="9547" h="7650" extrusionOk="0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avLst/>
            <a:gdLst/>
            <a:ahLst/>
            <a:cxnLst/>
            <a:rect l="l" t="t" r="r" b="b"/>
            <a:pathLst>
              <a:path w="10180" h="21796" extrusionOk="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avLst/>
            <a:gdLst/>
            <a:ahLst/>
            <a:cxnLst/>
            <a:rect l="l" t="t" r="r" b="b"/>
            <a:pathLst>
              <a:path w="9087" h="12250" extrusionOk="0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avLst/>
            <a:gdLst/>
            <a:ahLst/>
            <a:cxnLst/>
            <a:rect l="l" t="t" r="r" b="b"/>
            <a:pathLst>
              <a:path w="10295" h="9375" extrusionOk="0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avLst/>
            <a:gdLst/>
            <a:ahLst/>
            <a:cxnLst/>
            <a:rect l="l" t="t" r="r" b="b"/>
            <a:pathLst>
              <a:path w="5177" h="7649" extrusionOk="0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avLst/>
            <a:gdLst/>
            <a:ahLst/>
            <a:cxnLst/>
            <a:rect l="l" t="t" r="r" b="b"/>
            <a:pathLst>
              <a:path w="20645" h="8512" extrusionOk="0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avLst/>
            <a:gdLst/>
            <a:ahLst/>
            <a:cxnLst/>
            <a:rect l="l" t="t" r="r" b="b"/>
            <a:pathLst>
              <a:path w="17598" h="17195" extrusionOk="0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avLst/>
            <a:gdLst/>
            <a:ahLst/>
            <a:cxnLst/>
            <a:rect l="l" t="t" r="r" b="b"/>
            <a:pathLst>
              <a:path w="3567" h="2819" extrusionOk="0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avLst/>
            <a:gdLst/>
            <a:ahLst/>
            <a:cxnLst/>
            <a:rect l="l" t="t" r="r" b="b"/>
            <a:pathLst>
              <a:path w="3567" h="2761" extrusionOk="0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avLst/>
            <a:gdLst/>
            <a:ahLst/>
            <a:cxnLst/>
            <a:rect l="l" t="t" r="r" b="b"/>
            <a:pathLst>
              <a:path w="5119" h="4026" extrusionOk="0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avLst/>
            <a:gdLst/>
            <a:ahLst/>
            <a:cxnLst/>
            <a:rect l="l" t="t" r="r" b="b"/>
            <a:pathLst>
              <a:path w="10582" h="5062" extrusionOk="0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avLst/>
            <a:gdLst/>
            <a:ahLst/>
            <a:cxnLst/>
            <a:rect l="l" t="t" r="r" b="b"/>
            <a:pathLst>
              <a:path w="15182" h="10065" extrusionOk="0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avLst/>
            <a:gdLst/>
            <a:ahLst/>
            <a:cxnLst/>
            <a:rect l="l" t="t" r="r" b="b"/>
            <a:pathLst>
              <a:path w="9144" h="4314" extrusionOk="0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avLst/>
            <a:gdLst/>
            <a:ahLst/>
            <a:cxnLst/>
            <a:rect l="l" t="t" r="r" b="b"/>
            <a:pathLst>
              <a:path w="10870" h="14665" extrusionOk="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avLst/>
            <a:gdLst/>
            <a:ahLst/>
            <a:cxnLst/>
            <a:rect l="l" t="t" r="r" b="b"/>
            <a:pathLst>
              <a:path w="6845" h="9202" extrusionOk="0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avLst/>
            <a:gdLst/>
            <a:ahLst/>
            <a:cxnLst/>
            <a:rect l="l" t="t" r="r" b="b"/>
            <a:pathLst>
              <a:path w="18460" h="8397" extrusionOk="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avLst/>
            <a:gdLst/>
            <a:ahLst/>
            <a:cxnLst/>
            <a:rect l="l" t="t" r="r" b="b"/>
            <a:pathLst>
              <a:path w="20530" h="14607" extrusionOk="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avLst/>
            <a:gdLst/>
            <a:ahLst/>
            <a:cxnLst/>
            <a:rect l="l" t="t" r="r" b="b"/>
            <a:pathLst>
              <a:path w="15241" h="10237" extrusionOk="0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avLst/>
            <a:gdLst/>
            <a:ahLst/>
            <a:cxnLst/>
            <a:rect l="l" t="t" r="r" b="b"/>
            <a:pathLst>
              <a:path w="4027" h="3452" extrusionOk="0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avLst/>
            <a:gdLst/>
            <a:ahLst/>
            <a:cxnLst/>
            <a:rect l="l" t="t" r="r" b="b"/>
            <a:pathLst>
              <a:path w="4256" h="4257" extrusionOk="0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avLst/>
            <a:gdLst/>
            <a:ahLst/>
            <a:cxnLst/>
            <a:rect l="l" t="t" r="r" b="b"/>
            <a:pathLst>
              <a:path w="6902" h="9778" extrusionOk="0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avLst/>
            <a:gdLst/>
            <a:ahLst/>
            <a:cxnLst/>
            <a:rect l="l" t="t" r="r" b="b"/>
            <a:pathLst>
              <a:path w="5119" h="4027" extrusionOk="0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 Regular"/>
              <a:buChar char="﹡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AB73184-BFA1-46E7-B172-FC5085E652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</a:t>
            </a:fld>
            <a:endParaRPr lang="es-CL"/>
          </a:p>
        </p:txBody>
      </p:sp>
      <p:sp>
        <p:nvSpPr>
          <p:cNvPr id="3" name="Google Shape;350;p12">
            <a:extLst>
              <a:ext uri="{FF2B5EF4-FFF2-40B4-BE49-F238E27FC236}">
                <a16:creationId xmlns:a16="http://schemas.microsoft.com/office/drawing/2014/main" xmlns="" id="{0D587F8C-1570-4287-BBC2-D39E450C033E}"/>
              </a:ext>
            </a:extLst>
          </p:cNvPr>
          <p:cNvSpPr txBox="1">
            <a:spLocks/>
          </p:cNvSpPr>
          <p:nvPr/>
        </p:nvSpPr>
        <p:spPr>
          <a:xfrm>
            <a:off x="580413" y="1278594"/>
            <a:ext cx="7983173" cy="20347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6600" dirty="0">
                <a:solidFill>
                  <a:srgbClr val="002060"/>
                </a:solidFill>
              </a:rPr>
              <a:t>Matemática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E78CE0E-B0C3-43F6-8C62-FADD77C2F1A2}"/>
              </a:ext>
            </a:extLst>
          </p:cNvPr>
          <p:cNvSpPr txBox="1"/>
          <p:nvPr/>
        </p:nvSpPr>
        <p:spPr>
          <a:xfrm>
            <a:off x="2518314" y="2787688"/>
            <a:ext cx="3615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3200" dirty="0">
                <a:latin typeface="Pacifico" panose="020B0604020202020204" charset="0"/>
              </a:rPr>
              <a:t>Números del 0 al 10</a:t>
            </a:r>
            <a:br>
              <a:rPr lang="es-CL" sz="3200" dirty="0">
                <a:latin typeface="Pacifico" panose="020B0604020202020204" charset="0"/>
              </a:rPr>
            </a:br>
            <a:r>
              <a:rPr lang="es-CL" sz="3200" dirty="0">
                <a:latin typeface="Pacifico" panose="020B0604020202020204" charset="0"/>
              </a:rPr>
              <a:t> </a:t>
            </a:r>
            <a:r>
              <a:rPr lang="es-CL" sz="1800">
                <a:latin typeface="Pacifico" panose="020B0604020202020204" charset="0"/>
              </a:rPr>
              <a:t>parte I</a:t>
            </a:r>
            <a:endParaRPr lang="es-CL" sz="3200" dirty="0">
              <a:latin typeface="Pacifico" panose="020B060402020202020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2A37004-B8EC-4D2D-A876-7F695851AD37}"/>
              </a:ext>
            </a:extLst>
          </p:cNvPr>
          <p:cNvSpPr/>
          <p:nvPr/>
        </p:nvSpPr>
        <p:spPr>
          <a:xfrm>
            <a:off x="2174454" y="803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Mater Dolorosa </a:t>
            </a:r>
            <a:endParaRPr lang="es-CL" altLang="es-CL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Catherine Soto </a:t>
            </a:r>
            <a:r>
              <a:rPr lang="es-MX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rdenes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cs typeface="Times New Roman" panose="02020603050405020304" pitchFamily="18" charset="0"/>
              </a:rPr>
              <a:t>Primero básico</a:t>
            </a:r>
            <a:endParaRPr lang="es-CL" altLang="es-CL" dirty="0"/>
          </a:p>
        </p:txBody>
      </p:sp>
      <p:pic>
        <p:nvPicPr>
          <p:cNvPr id="6" name="Imagen 18">
            <a:extLst>
              <a:ext uri="{FF2B5EF4-FFF2-40B4-BE49-F238E27FC236}">
                <a16:creationId xmlns:a16="http://schemas.microsoft.com/office/drawing/2014/main" xmlns="" id="{9C39004E-1DC1-431D-918B-F8664A4B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71" y="80344"/>
            <a:ext cx="484983" cy="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C47342-40C6-415C-8B07-ED75D568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702" y="123605"/>
            <a:ext cx="5114596" cy="48962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7417F86-F526-4835-981C-B163D5CDB0FD}"/>
              </a:ext>
            </a:extLst>
          </p:cNvPr>
          <p:cNvSpPr/>
          <p:nvPr/>
        </p:nvSpPr>
        <p:spPr>
          <a:xfrm rot="18893708">
            <a:off x="673746" y="2759822"/>
            <a:ext cx="102784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9</a:t>
            </a:r>
          </a:p>
        </p:txBody>
      </p:sp>
    </p:spTree>
    <p:extLst>
      <p:ext uri="{BB962C8B-B14F-4D97-AF65-F5344CB8AC3E}">
        <p14:creationId xmlns:p14="http://schemas.microsoft.com/office/powerpoint/2010/main" val="73677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2D197E-B206-4324-93A4-FF627B55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21" y="1074026"/>
            <a:ext cx="6739758" cy="29954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C8FD6B5-1151-458A-8565-F887AE879D76}"/>
              </a:ext>
            </a:extLst>
          </p:cNvPr>
          <p:cNvSpPr/>
          <p:nvPr/>
        </p:nvSpPr>
        <p:spPr>
          <a:xfrm rot="18893708">
            <a:off x="673746" y="2759822"/>
            <a:ext cx="102784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9</a:t>
            </a:r>
          </a:p>
        </p:txBody>
      </p:sp>
    </p:spTree>
    <p:extLst>
      <p:ext uri="{BB962C8B-B14F-4D97-AF65-F5344CB8AC3E}">
        <p14:creationId xmlns:p14="http://schemas.microsoft.com/office/powerpoint/2010/main" val="390186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1C0F27E-4AE7-4C56-8DF2-6F754F1B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9" y="184515"/>
            <a:ext cx="5276192" cy="44716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5FDE69E-8CEC-4E83-9106-A0A1AC644B19}"/>
              </a:ext>
            </a:extLst>
          </p:cNvPr>
          <p:cNvSpPr/>
          <p:nvPr/>
        </p:nvSpPr>
        <p:spPr>
          <a:xfrm rot="18893708">
            <a:off x="616840" y="2759822"/>
            <a:ext cx="11416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10</a:t>
            </a:r>
          </a:p>
        </p:txBody>
      </p:sp>
    </p:spTree>
    <p:extLst>
      <p:ext uri="{BB962C8B-B14F-4D97-AF65-F5344CB8AC3E}">
        <p14:creationId xmlns:p14="http://schemas.microsoft.com/office/powerpoint/2010/main" val="97454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4B8C9C-C1AC-4FC4-AE2E-85EDAAC8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07" y="872359"/>
            <a:ext cx="5068474" cy="30374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BEE2E33-813E-4ADE-9D6A-3AFD01B2FDDB}"/>
              </a:ext>
            </a:extLst>
          </p:cNvPr>
          <p:cNvSpPr/>
          <p:nvPr/>
        </p:nvSpPr>
        <p:spPr>
          <a:xfrm rot="18893708">
            <a:off x="616840" y="2759822"/>
            <a:ext cx="11416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10</a:t>
            </a:r>
          </a:p>
        </p:txBody>
      </p:sp>
    </p:spTree>
    <p:extLst>
      <p:ext uri="{BB962C8B-B14F-4D97-AF65-F5344CB8AC3E}">
        <p14:creationId xmlns:p14="http://schemas.microsoft.com/office/powerpoint/2010/main" val="359601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92608EF-1A0B-4A4E-9BAF-E4AD3DCF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82" y="1198178"/>
            <a:ext cx="5084672" cy="26486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B6962ED-C24F-4E27-882F-DF420B84B266}"/>
              </a:ext>
            </a:extLst>
          </p:cNvPr>
          <p:cNvSpPr/>
          <p:nvPr/>
        </p:nvSpPr>
        <p:spPr>
          <a:xfrm rot="18893708">
            <a:off x="616840" y="2759822"/>
            <a:ext cx="114165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10</a:t>
            </a:r>
          </a:p>
        </p:txBody>
      </p:sp>
    </p:spTree>
    <p:extLst>
      <p:ext uri="{BB962C8B-B14F-4D97-AF65-F5344CB8AC3E}">
        <p14:creationId xmlns:p14="http://schemas.microsoft.com/office/powerpoint/2010/main" val="265811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7231CD1-D55B-41AA-B6F0-04D67E1A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00" y="1110053"/>
            <a:ext cx="6028571" cy="36380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5D87DEB-01D9-4C29-9A36-B0D518F26A80}"/>
              </a:ext>
            </a:extLst>
          </p:cNvPr>
          <p:cNvSpPr/>
          <p:nvPr/>
        </p:nvSpPr>
        <p:spPr>
          <a:xfrm>
            <a:off x="983879" y="94355"/>
            <a:ext cx="26106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Ahora tú…</a:t>
            </a:r>
            <a:r>
              <a:rPr lang="es-E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4E4A262-C1B1-4894-B797-2BD1B2F6320C}"/>
              </a:ext>
            </a:extLst>
          </p:cNvPr>
          <p:cNvSpPr/>
          <p:nvPr/>
        </p:nvSpPr>
        <p:spPr>
          <a:xfrm>
            <a:off x="2289208" y="679130"/>
            <a:ext cx="53065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el cuaderno, escribe los números del 1 al 3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5336315-F724-4D68-8EFB-0D958006EFB4}"/>
              </a:ext>
            </a:extLst>
          </p:cNvPr>
          <p:cNvSpPr/>
          <p:nvPr/>
        </p:nvSpPr>
        <p:spPr>
          <a:xfrm rot="18893708">
            <a:off x="707408" y="2513601"/>
            <a:ext cx="96051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Guíate</a:t>
            </a:r>
          </a:p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por el </a:t>
            </a:r>
          </a:p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ejemplo</a:t>
            </a:r>
            <a:endParaRPr lang="es-ES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168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4E4A262-C1B1-4894-B797-2BD1B2F6320C}"/>
              </a:ext>
            </a:extLst>
          </p:cNvPr>
          <p:cNvSpPr/>
          <p:nvPr/>
        </p:nvSpPr>
        <p:spPr>
          <a:xfrm>
            <a:off x="1395829" y="321779"/>
            <a:ext cx="53065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¡Hazlo dos veces! Mira el ejemplo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6033AE6-FE33-4779-BCA3-387E8A89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65" y="691111"/>
            <a:ext cx="3788113" cy="42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13;p44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38"/>
            <a:ext cx="777240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﹡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■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●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 Regular"/>
              <a:buChar char="○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■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●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○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Font typeface="Roboto Slab Regular"/>
              <a:buChar char="■"/>
              <a:defRPr sz="2400" b="0" i="0" u="none" strike="noStrike" cap="none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Roboto Slab Regular"/>
              <a:buNone/>
            </a:pP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6" name="Google Shape;378;p16"/>
          <p:cNvSpPr txBox="1">
            <a:spLocks/>
          </p:cNvSpPr>
          <p:nvPr/>
        </p:nvSpPr>
        <p:spPr>
          <a:xfrm>
            <a:off x="483781" y="-95693"/>
            <a:ext cx="8176437" cy="44550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s-CL" sz="8800" dirty="0">
                <a:solidFill>
                  <a:schemeClr val="bg1"/>
                </a:solidFill>
              </a:rPr>
              <a:t>¡Hasta luego!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6FBE4B-5247-4BEA-A0D7-1366181F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815" y="1297717"/>
            <a:ext cx="2148369" cy="254806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6E5B8B6-A8F2-453E-B67D-F9B73F4EE0BE}"/>
              </a:ext>
            </a:extLst>
          </p:cNvPr>
          <p:cNvCxnSpPr>
            <a:cxnSpLocks/>
          </p:cNvCxnSpPr>
          <p:nvPr/>
        </p:nvCxnSpPr>
        <p:spPr>
          <a:xfrm flipV="1">
            <a:off x="2652765" y="1155560"/>
            <a:ext cx="3285811" cy="24517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54045" y="-750628"/>
            <a:ext cx="3210027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13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4" name="Elipse 3"/>
          <p:cNvSpPr/>
          <p:nvPr/>
        </p:nvSpPr>
        <p:spPr>
          <a:xfrm>
            <a:off x="3253272" y="1562985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4359058" y="630865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82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64198E-7 L 0.12205 -0.18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34568E-6 L -0.00104 0.63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25462A-C574-47DD-9D67-768D2062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20" y="1302644"/>
            <a:ext cx="3493959" cy="2538212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79A9F42F-A3B8-46E2-8D94-3F3035F91EE5}"/>
              </a:ext>
            </a:extLst>
          </p:cNvPr>
          <p:cNvCxnSpPr>
            <a:cxnSpLocks/>
          </p:cNvCxnSpPr>
          <p:nvPr/>
        </p:nvCxnSpPr>
        <p:spPr>
          <a:xfrm flipV="1">
            <a:off x="2576155" y="1155560"/>
            <a:ext cx="1995844" cy="2685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4D9DBC96-E484-4ADB-A271-107A33CB2E42}"/>
              </a:ext>
            </a:extLst>
          </p:cNvPr>
          <p:cNvCxnSpPr>
            <a:cxnSpLocks/>
          </p:cNvCxnSpPr>
          <p:nvPr/>
        </p:nvCxnSpPr>
        <p:spPr>
          <a:xfrm flipV="1">
            <a:off x="4447567" y="1302643"/>
            <a:ext cx="1995844" cy="2685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54045" y="-750628"/>
            <a:ext cx="3210027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13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s-ES" sz="413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Elipse 3"/>
          <p:cNvSpPr/>
          <p:nvPr/>
        </p:nvSpPr>
        <p:spPr>
          <a:xfrm>
            <a:off x="3221375" y="1307804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4922583" y="1307804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3221375" y="3865966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13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5035 -0.10432 C 0.06094 -0.12778 0.07691 -0.13951 0.0934 -0.13951 C 0.11215 -0.13951 0.12743 -0.12778 0.13802 -0.10432 L 0.18941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1.35802E-6 L -0.18716 0.4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23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19305 -0.002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CAA500-E70C-4775-A16B-5F80ECCC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52" y="1347787"/>
            <a:ext cx="2457450" cy="2447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B856E8F-0961-4A63-84F1-50641D4F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1347787"/>
            <a:ext cx="2457450" cy="24479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252B877-7965-408E-9AF1-B31998D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89" y="1470617"/>
            <a:ext cx="2457450" cy="2447925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83E26EC-051C-4F8F-B8CF-684B51CC34A1}"/>
              </a:ext>
            </a:extLst>
          </p:cNvPr>
          <p:cNvCxnSpPr/>
          <p:nvPr/>
        </p:nvCxnSpPr>
        <p:spPr>
          <a:xfrm flipV="1">
            <a:off x="612949" y="1347787"/>
            <a:ext cx="2391508" cy="2179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A63FD89C-BA36-403D-A361-1E1909CE14D6}"/>
              </a:ext>
            </a:extLst>
          </p:cNvPr>
          <p:cNvCxnSpPr/>
          <p:nvPr/>
        </p:nvCxnSpPr>
        <p:spPr>
          <a:xfrm flipV="1">
            <a:off x="3409217" y="1616528"/>
            <a:ext cx="2391508" cy="2179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237363E-83FD-4A20-804B-893CC70A7ECD}"/>
              </a:ext>
            </a:extLst>
          </p:cNvPr>
          <p:cNvCxnSpPr/>
          <p:nvPr/>
        </p:nvCxnSpPr>
        <p:spPr>
          <a:xfrm flipV="1">
            <a:off x="6304540" y="1736165"/>
            <a:ext cx="2391508" cy="2179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54045" y="-750628"/>
            <a:ext cx="3210027" cy="644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13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3" name="Elipse 2"/>
          <p:cNvSpPr/>
          <p:nvPr/>
        </p:nvSpPr>
        <p:spPr>
          <a:xfrm>
            <a:off x="3274537" y="1127050"/>
            <a:ext cx="510362" cy="499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4103877" y="2160105"/>
            <a:ext cx="521132" cy="47707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1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0.01319 -0.03086 0.02291 -0.09568 0.04444 -0.10092 C 0.10434 -0.12438 0.13594 -0.09599 0.15764 -0.07253 C 0.17934 -0.04876 0.18316 0.00185 0.17482 0.04074 C 0.14635 0.12315 0.11024 0.16667 0.09774 0.2003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0586 C -0.0033 0.00586 0.02066 0.02994 0.02743 0.04074 C 0.06059 0.06944 0.05486 0.10062 0.06892 0.12376 C 0.07517 0.20432 0.07014 0.16975 0.07361 0.23117 C 0.05764 0.30278 0.05694 0.29907 0.00364 0.36481 C -0.05834 0.35494 -0.08559 0.3142 -0.13542 0.24599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1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2B9850A-CA0C-4C30-ADBB-0314EAD1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18" y="145375"/>
            <a:ext cx="4211363" cy="485274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2E73E7E-206B-4DC3-A62B-15B3E8C11D22}"/>
              </a:ext>
            </a:extLst>
          </p:cNvPr>
          <p:cNvSpPr/>
          <p:nvPr/>
        </p:nvSpPr>
        <p:spPr>
          <a:xfrm rot="18893708">
            <a:off x="673746" y="2759822"/>
            <a:ext cx="102784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8</a:t>
            </a:r>
          </a:p>
        </p:txBody>
      </p:sp>
    </p:spTree>
    <p:extLst>
      <p:ext uri="{BB962C8B-B14F-4D97-AF65-F5344CB8AC3E}">
        <p14:creationId xmlns:p14="http://schemas.microsoft.com/office/powerpoint/2010/main" val="128641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BB967AF-9CE2-4C3A-AC52-EA06D08A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42" y="483804"/>
            <a:ext cx="5692915" cy="417589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F64AF02-B2B6-47AB-8187-E4BBBE8D143A}"/>
              </a:ext>
            </a:extLst>
          </p:cNvPr>
          <p:cNvSpPr/>
          <p:nvPr/>
        </p:nvSpPr>
        <p:spPr>
          <a:xfrm rot="18893708">
            <a:off x="673746" y="2759822"/>
            <a:ext cx="102784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Página 8</a:t>
            </a:r>
          </a:p>
        </p:txBody>
      </p:sp>
    </p:spTree>
    <p:extLst>
      <p:ext uri="{BB962C8B-B14F-4D97-AF65-F5344CB8AC3E}">
        <p14:creationId xmlns:p14="http://schemas.microsoft.com/office/powerpoint/2010/main" val="4087815215"/>
      </p:ext>
    </p:extLst>
  </p:cSld>
  <p:clrMapOvr>
    <a:masterClrMapping/>
  </p:clrMapOvr>
</p:sld>
</file>

<file path=ppt/theme/theme1.xml><?xml version="1.0" encoding="utf-8"?>
<a:theme xmlns:a="http://schemas.openxmlformats.org/drawingml/2006/main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64</Words>
  <Application>Microsoft Office PowerPoint</Application>
  <PresentationFormat>Presentación en pantalla (16:9)</PresentationFormat>
  <Paragraphs>23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Pacifico</vt:lpstr>
      <vt:lpstr>Calibri</vt:lpstr>
      <vt:lpstr>Roboto Slab Regular</vt:lpstr>
      <vt:lpstr>Arial Narrow</vt:lpstr>
      <vt:lpstr>Hortensius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Elizabeth Soto Ordenes</dc:creator>
  <cp:lastModifiedBy>HP</cp:lastModifiedBy>
  <cp:revision>32</cp:revision>
  <dcterms:modified xsi:type="dcterms:W3CDTF">2021-03-15T15:38:32Z</dcterms:modified>
</cp:coreProperties>
</file>