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92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4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5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2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0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7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0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0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0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BDCD4A-62DD-4FE0-AB84-754286E621A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3418-7CD7-4A62-A941-8CF30F5422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31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Bienvenidos  Segundo Básico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Ciencias Naturales  profesor David gallardo.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Como trabajaremos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Mantener la cámara encendida. </a:t>
            </a:r>
          </a:p>
          <a:p>
            <a:r>
              <a:rPr lang="es-ES" dirty="0" smtClean="0"/>
              <a:t>Escuchar con atención al profesor.</a:t>
            </a:r>
          </a:p>
          <a:p>
            <a:r>
              <a:rPr lang="es-ES" dirty="0" smtClean="0"/>
              <a:t>Responder a la lista.</a:t>
            </a:r>
          </a:p>
          <a:p>
            <a:r>
              <a:rPr lang="es-ES" dirty="0" smtClean="0"/>
              <a:t>Si alguien necesita preguntar levantar la mano y esperar que el profesor le de la palabra.</a:t>
            </a:r>
          </a:p>
          <a:p>
            <a:r>
              <a:rPr lang="es-ES" dirty="0" smtClean="0"/>
              <a:t>Escuchar con atención las preguntas de los compañeros.</a:t>
            </a:r>
          </a:p>
          <a:p>
            <a:r>
              <a:rPr lang="es-ES" dirty="0" smtClean="0"/>
              <a:t>Tener un vocabulario acorde con la clase.</a:t>
            </a:r>
          </a:p>
          <a:p>
            <a:r>
              <a:rPr lang="es-ES" dirty="0" smtClean="0"/>
              <a:t>Todas las tareas, trabajos, pruebas al siguiente correo</a:t>
            </a:r>
          </a:p>
          <a:p>
            <a:r>
              <a:rPr lang="es-ES" b="1" dirty="0" smtClean="0">
                <a:solidFill>
                  <a:srgbClr val="FFFF00"/>
                </a:solidFill>
              </a:rPr>
              <a:t>Profecienciasmater@gmail.com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Objetivo: Recordar contenidos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dirty="0" smtClean="0"/>
              <a:t>Quién recuerda lo que analizamos el año pasado.?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Los sentidos  </a:t>
            </a:r>
            <a:r>
              <a:rPr lang="es-ES" dirty="0" smtClean="0"/>
              <a:t>veamos un video que nos ayudará a recordar.</a:t>
            </a:r>
            <a:endParaRPr lang="en-US" dirty="0"/>
          </a:p>
        </p:txBody>
      </p:sp>
      <p:pic>
        <p:nvPicPr>
          <p:cNvPr id="4" name="y2mate.com - Los cinco sentidos para niños  Educación infantil_480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4675" y="2052638"/>
            <a:ext cx="7464425" cy="4195762"/>
          </a:xfrm>
        </p:spPr>
      </p:pic>
    </p:spTree>
    <p:extLst>
      <p:ext uri="{BB962C8B-B14F-4D97-AF65-F5344CB8AC3E}">
        <p14:creationId xmlns:p14="http://schemas.microsoft.com/office/powerpoint/2010/main" val="3074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¿Pregunta 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¿Para qué sirven los sentidos?</a:t>
            </a:r>
          </a:p>
          <a:p>
            <a:r>
              <a:rPr lang="es-ES" dirty="0" smtClean="0"/>
              <a:t>¿ Cuántos sentidos tenemos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39306" cy="1400530"/>
          </a:xfrm>
        </p:spPr>
        <p:txBody>
          <a:bodyPr/>
          <a:lstStyle/>
          <a:p>
            <a:r>
              <a:rPr lang="es-ES" dirty="0" smtClean="0"/>
              <a:t>Actividad en tu cuaderno tendremos 10 minutos para realizarla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Escribe un ejemplo para  cada sentido y dibújalo</a:t>
            </a:r>
          </a:p>
          <a:p>
            <a:pPr marL="0" indent="0">
              <a:buNone/>
            </a:pPr>
            <a:r>
              <a:rPr lang="es-ES" dirty="0" smtClean="0"/>
              <a:t>Ejemplo</a:t>
            </a:r>
          </a:p>
          <a:p>
            <a:pPr marL="0" indent="0">
              <a:buNone/>
            </a:pPr>
            <a:r>
              <a:rPr lang="es-ES" dirty="0" smtClean="0"/>
              <a:t>a) Gusto -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108" y="2808515"/>
            <a:ext cx="3114723" cy="15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dirty="0" smtClean="0"/>
              <a:t>Que aprendimos o recordamos hoy?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 smtClean="0"/>
              <a:t>Busca recorta y pega un ejemplo para cada sentido.</a:t>
            </a:r>
          </a:p>
          <a:p>
            <a:r>
              <a:rPr lang="es-ES" dirty="0" smtClean="0"/>
              <a:t>Enviar la tarea mediante una fotografía al correo del profesor</a:t>
            </a:r>
            <a:endParaRPr lang="en-US" dirty="0"/>
          </a:p>
          <a:p>
            <a:r>
              <a:rPr lang="es-ES" dirty="0" smtClean="0"/>
              <a:t>Cada tarea tendrá nota </a:t>
            </a:r>
            <a:r>
              <a:rPr lang="es-ES" dirty="0" err="1" smtClean="0"/>
              <a:t>sumativa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170</Words>
  <Application>Microsoft Office PowerPoint</Application>
  <PresentationFormat>Personalizado</PresentationFormat>
  <Paragraphs>26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Ion</vt:lpstr>
      <vt:lpstr>Bienvenidos  Segundo Básico</vt:lpstr>
      <vt:lpstr>Como trabajaremos </vt:lpstr>
      <vt:lpstr>Objetivo: Recordar contenidos </vt:lpstr>
      <vt:lpstr>Los sentidos  veamos un video que nos ayudará a recordar.</vt:lpstr>
      <vt:lpstr>¿Pregunta ?</vt:lpstr>
      <vt:lpstr>Actividad en tu cuaderno tendremos 10 minutos para realizarla </vt:lpstr>
      <vt:lpstr>¿Que aprendimos o recordamos hoy?</vt:lpstr>
      <vt:lpstr>tarea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 segundo Básico</dc:title>
  <dc:creator>Alumno 19</dc:creator>
  <cp:lastModifiedBy>HP</cp:lastModifiedBy>
  <cp:revision>7</cp:revision>
  <dcterms:created xsi:type="dcterms:W3CDTF">2021-03-15T11:49:11Z</dcterms:created>
  <dcterms:modified xsi:type="dcterms:W3CDTF">2021-03-15T14:22:57Z</dcterms:modified>
</cp:coreProperties>
</file>