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4" d="100"/>
          <a:sy n="74" d="100"/>
        </p:scale>
        <p:origin x="-486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B59CCA9-F975-4F3B-AC51-55D1EAE72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CF27BF6-228C-41E0-A04F-F23BB6781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E8586F3-B6A0-4BE3-AB59-0C919F719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15B8D-BA18-4EA2-8519-50F77673BC8B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56613F8-D291-4876-94DB-88C114DC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7B2D905-ABFB-44F5-BEF4-D8001156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65DB-C866-465C-8730-3DF919395E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00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ACA1E8-99EA-418E-AFA1-677867C3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6CFD96C-71AF-4563-B58E-AF5AAC8D0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177080B-5AC1-4E2A-BE6C-6E338B391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15B8D-BA18-4EA2-8519-50F77673BC8B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C420A99-EE8B-47D7-847E-115227C3C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E2B95EA-012F-4C74-BAC1-DD2BCDFD7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65DB-C866-465C-8730-3DF919395E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49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20859A3-672C-4985-8F66-0972DBE2FF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D3C53D0-02F4-4B45-9036-2CBF2F7E0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F0A2D63-72A8-4C2D-988D-1EDBB494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15B8D-BA18-4EA2-8519-50F77673BC8B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15D35FC-3D81-4368-9968-D50D53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0F25F3E-4A12-4506-99A7-A702D0F3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65DB-C866-465C-8730-3DF919395E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473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9B52B3A-EB30-4F58-9A73-9D0F9B9E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60216A7-ACF3-49A2-AD66-1A95027D6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07D91BA-D0D9-4ADC-AF9A-EE81559F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15B8D-BA18-4EA2-8519-50F77673BC8B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F610A3E-D9E8-472A-BBBF-9775743A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0CADCC6-47CB-45CB-9C7A-90C9B7C5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65DB-C866-465C-8730-3DF919395E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403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E1E310-D12E-4507-A7A6-F4C24ED1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D86A7D2-9214-4A14-BC72-7F2F4AA5C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AC49CDA-1F2A-44AB-9030-B6E63D291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15B8D-BA18-4EA2-8519-50F77673BC8B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99C1B02-161D-47BB-8FC6-6856D4A1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2AAE744-A55B-4853-A237-552C6EA2B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65DB-C866-465C-8730-3DF919395E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034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96D3A4-F879-4D26-B43E-96137FA83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D1BD5FB-59B7-4A6B-9DEB-0887AB23D8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AF1030C-1553-47A0-AFC4-493B6FBFA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FE5002E-F2B3-46B0-8EBD-0950C9009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15B8D-BA18-4EA2-8519-50F77673BC8B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CA3BC31-F665-48A6-9123-1E721C084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4F3DB3E-247B-4D22-A82E-7D0B8E1B4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65DB-C866-465C-8730-3DF919395E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27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FA73CC-B4FD-4649-A8F6-274BC469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0EB1D37-12DE-4239-A555-78730222D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5230B16-4779-427B-A40B-E6DF960BB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5C6F630-B45E-474B-8994-97349C7A8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27DF260-0BE5-437E-A1DE-5B03AFD1F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8FC7C36C-AEE9-42C6-A4C9-4096B8C0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15B8D-BA18-4EA2-8519-50F77673BC8B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E3260FA-CE90-4BEE-BF9A-707C8146B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54F67D74-3A64-4B74-AF5B-C409007D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65DB-C866-465C-8730-3DF919395E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4659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7BF09E4-8732-4B22-A408-8ADF0939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86B14ED0-D2C9-4732-B20D-3874F8109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15B8D-BA18-4EA2-8519-50F77673BC8B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33EDFD2-6DEF-45D7-85F6-3F0A6D6CF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92676C8-E2EE-4A53-99C9-E682E5EB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65DB-C866-465C-8730-3DF919395E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388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D53F2A70-14D3-4504-A55F-C610C7EE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15B8D-BA18-4EA2-8519-50F77673BC8B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19D1AEC-033A-42E1-A2AD-22EF8C445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2A5BD5F-C7CC-4A56-8F1F-D02743BEA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65DB-C866-465C-8730-3DF919395E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23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BF2C07-03B9-433D-9099-0AEB2920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B1CC0F8-2A6B-4751-B70C-5EC9E1EA6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E09978F-0EF9-411D-A45F-2DE2616D1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C63D1E3-71EA-45BA-B717-F2CE60942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15B8D-BA18-4EA2-8519-50F77673BC8B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BB89796-FBF0-49D2-992B-1D39093BB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B8E51EE-F586-4A43-99EC-3512B7C1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65DB-C866-465C-8730-3DF919395E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89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0F4AB6-F6C4-4717-BDB2-9D0790D4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0134E2B-1A35-4755-8B1B-F31B5A8B6C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DE3B535-F3D6-4F6B-A0F1-70675FDF8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FA4B6B7-A194-4475-BD18-41BC2EB05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15B8D-BA18-4EA2-8519-50F77673BC8B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1DC4528-7CCF-487E-B872-0CD74907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877ABF1-706B-43CF-B795-EA02BEAF4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65DB-C866-465C-8730-3DF919395E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4727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37D43ACA-19B1-4F80-A396-E0B04995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D0EEA0F-050A-47D2-94E9-AD12BA2B0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713D5BE-12B6-4B18-93EA-169B51CD3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15B8D-BA18-4EA2-8519-50F77673BC8B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FFA5F47-9626-4388-B5AC-8BCF9F6CD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5188755-6B10-4C87-8082-732F79249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465DB-C866-465C-8730-3DF919395E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19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 Fondos Aulas Virtuales Digitales -Orientacion Andujar | Aula de niños,  Fondos para niños, Carteles de la escuela">
            <a:extLst>
              <a:ext uri="{FF2B5EF4-FFF2-40B4-BE49-F238E27FC236}">
                <a16:creationId xmlns:a16="http://schemas.microsoft.com/office/drawing/2014/main" xmlns="" id="{2036DA0A-8916-450C-9485-E406CE5D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2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E2B2406-3A58-4DAC-BD52-315240A32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7" t="13598" r="9045"/>
          <a:stretch/>
        </p:blipFill>
        <p:spPr>
          <a:xfrm>
            <a:off x="5258932" y="1086678"/>
            <a:ext cx="5965660" cy="583347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BE02FF8A-DB64-4F21-85A9-C5CFBD821C6F}"/>
              </a:ext>
            </a:extLst>
          </p:cNvPr>
          <p:cNvSpPr/>
          <p:nvPr/>
        </p:nvSpPr>
        <p:spPr>
          <a:xfrm>
            <a:off x="1739505" y="1920413"/>
            <a:ext cx="464804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Ligada 2.1 (Adrian M. C.)" panose="02000000000000000000" pitchFamily="50" charset="0"/>
              </a:rPr>
              <a:t>Lenguaje</a:t>
            </a:r>
          </a:p>
          <a:p>
            <a:pPr algn="ctr"/>
            <a:r>
              <a:rPr lang="es-ES" sz="8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/>
                <a:latin typeface="Ligada 2.1 (Adrian M. C.)" panose="02000000000000000000" pitchFamily="50" charset="0"/>
              </a:rPr>
              <a:t>Verbal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F494B6F-5BC7-43B7-890A-E86D2F10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22" y="401328"/>
            <a:ext cx="3956647" cy="95715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68B51566-6ED7-4FF1-BBE0-63B9AB2CA7D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2" y="267528"/>
            <a:ext cx="866775" cy="819150"/>
          </a:xfrm>
          <a:prstGeom prst="rect">
            <a:avLst/>
          </a:prstGeom>
          <a:noFill/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23B1A515-CD39-4983-B825-0F634C79C266}"/>
              </a:ext>
            </a:extLst>
          </p:cNvPr>
          <p:cNvSpPr txBox="1"/>
          <p:nvPr/>
        </p:nvSpPr>
        <p:spPr>
          <a:xfrm>
            <a:off x="-172279" y="6218943"/>
            <a:ext cx="6268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rgbClr val="92D050"/>
                </a:solidFill>
                <a:highlight>
                  <a:srgbClr val="000000"/>
                </a:highlight>
                <a:latin typeface="Ligada 2.1 (Adrian M. C.)" panose="02000000000000000000" pitchFamily="50" charset="0"/>
              </a:rPr>
              <a:t>Nt</a:t>
            </a:r>
            <a:r>
              <a:rPr lang="es-ES" sz="3600" b="1" dirty="0">
                <a:solidFill>
                  <a:srgbClr val="92D050"/>
                </a:solidFill>
                <a:highlight>
                  <a:srgbClr val="000000"/>
                </a:highlight>
                <a:latin typeface="Ligada 2.1 (Adrian M. C.)" panose="02000000000000000000" pitchFamily="50" charset="0"/>
              </a:rPr>
              <a:t> 1 Martes 16 de marzo</a:t>
            </a:r>
          </a:p>
        </p:txBody>
      </p:sp>
    </p:spTree>
    <p:extLst>
      <p:ext uri="{BB962C8B-B14F-4D97-AF65-F5344CB8AC3E}">
        <p14:creationId xmlns:p14="http://schemas.microsoft.com/office/powerpoint/2010/main" val="120454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poso TV - YouTube">
            <a:extLst>
              <a:ext uri="{FF2B5EF4-FFF2-40B4-BE49-F238E27FC236}">
                <a16:creationId xmlns:a16="http://schemas.microsoft.com/office/drawing/2014/main" xmlns="" id="{A25C0076-3B8D-44D3-A212-D4A85770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4" b="98000" l="7000" r="96000">
                        <a14:foregroundMark x1="17778" y1="34000" x2="17778" y2="34000"/>
                        <a14:foregroundMark x1="11000" y1="44667" x2="11000" y2="44667"/>
                        <a14:foregroundMark x1="7444" y1="53556" x2="7444" y2="53556"/>
                        <a14:foregroundMark x1="9667" y1="63000" x2="9667" y2="63000"/>
                        <a14:foregroundMark x1="18111" y1="98000" x2="18111" y2="98000"/>
                        <a14:foregroundMark x1="23889" y1="92222" x2="23889" y2="92222"/>
                        <a14:foregroundMark x1="80333" y1="91556" x2="80333" y2="91556"/>
                        <a14:foregroundMark x1="78000" y1="92000" x2="77778" y2="92556"/>
                        <a14:foregroundMark x1="86889" y1="83444" x2="86889" y2="83444"/>
                        <a14:foregroundMark x1="89000" y1="79667" x2="89000" y2="79667"/>
                        <a14:foregroundMark x1="88889" y1="66111" x2="88889" y2="66111"/>
                        <a14:foregroundMark x1="90000" y1="55111" x2="90000" y2="55111"/>
                        <a14:foregroundMark x1="91556" y1="42667" x2="91556" y2="42667"/>
                        <a14:foregroundMark x1="90556" y1="39667" x2="90556" y2="39667"/>
                        <a14:foregroundMark x1="96000" y1="54889" x2="96000" y2="54889"/>
                        <a14:foregroundMark x1="95556" y1="60444" x2="95556" y2="60444"/>
                        <a14:foregroundMark x1="90000" y1="49111" x2="90000" y2="49111"/>
                        <a14:foregroundMark x1="74889" y1="26333" x2="74889" y2="26333"/>
                        <a14:foregroundMark x1="48667" y1="39667" x2="48667" y2="39667"/>
                        <a14:foregroundMark x1="48667" y1="39667" x2="49444" y2="51000"/>
                        <a14:foregroundMark x1="49444" y1="51000" x2="61222" y2="48000"/>
                        <a14:foregroundMark x1="61222" y1="48000" x2="60333" y2="37778"/>
                        <a14:foregroundMark x1="60333" y1="37778" x2="52111" y2="27778"/>
                        <a14:foregroundMark x1="52111" y1="27778" x2="41667" y2="32000"/>
                        <a14:foregroundMark x1="41667" y1="32000" x2="22222" y2="61889"/>
                        <a14:foregroundMark x1="12667" y1="55667" x2="12667" y2="55667"/>
                        <a14:foregroundMark x1="14222" y1="51556" x2="14222" y2="51556"/>
                        <a14:foregroundMark x1="44556" y1="54889" x2="44556" y2="54889"/>
                        <a14:foregroundMark x1="44556" y1="54889" x2="44556" y2="54889"/>
                        <a14:foregroundMark x1="90778" y1="40000" x2="90778" y2="40000"/>
                        <a14:foregroundMark x1="91556" y1="48667" x2="81111" y2="31222"/>
                        <a14:foregroundMark x1="81111" y1="31222" x2="55111" y2="22222"/>
                        <a14:foregroundMark x1="55111" y1="22222" x2="38000" y2="24333"/>
                        <a14:foregroundMark x1="38000" y1="24333" x2="38000" y2="24333"/>
                        <a14:foregroundMark x1="66667" y1="41778" x2="65222" y2="49667"/>
                        <a14:foregroundMark x1="65222" y1="49667" x2="60667" y2="57222"/>
                        <a14:foregroundMark x1="60667" y1="57222" x2="51556" y2="60778"/>
                        <a14:foregroundMark x1="51556" y1="60778" x2="45778" y2="56444"/>
                        <a14:foregroundMark x1="45778" y1="56444" x2="44222" y2="48111"/>
                        <a14:foregroundMark x1="44222" y1="48111" x2="45333" y2="47556"/>
                        <a14:foregroundMark x1="7667" y1="62000" x2="7333" y2="69333"/>
                        <a14:foregroundMark x1="15000" y1="50444" x2="15000" y2="50444"/>
                        <a14:foregroundMark x1="15000" y1="50444" x2="20111" y2="55778"/>
                        <a14:foregroundMark x1="20111" y1="55778" x2="11111" y2="54333"/>
                        <a14:foregroundMark x1="11111" y1="54333" x2="19444" y2="52889"/>
                        <a14:foregroundMark x1="19444" y1="52889" x2="10778" y2="54222"/>
                        <a14:foregroundMark x1="10778" y1="54222" x2="13333" y2="50778"/>
                        <a14:foregroundMark x1="86889" y1="48667" x2="77444" y2="59000"/>
                        <a14:foregroundMark x1="77444" y1="59000" x2="83000" y2="53444"/>
                        <a14:foregroundMark x1="83000" y1="53444" x2="61889" y2="41444"/>
                        <a14:foregroundMark x1="61889" y1="41444" x2="72556" y2="48111"/>
                        <a14:foregroundMark x1="29667" y1="31667" x2="29667" y2="31667"/>
                        <a14:foregroundMark x1="28333" y1="30111" x2="28333" y2="30111"/>
                        <a14:foregroundMark x1="28333" y1="30111" x2="25667" y2="29556"/>
                        <a14:foregroundMark x1="51111" y1="17000" x2="50000" y2="18556"/>
                        <a14:foregroundMark x1="53333" y1="18000" x2="46222" y2="16444"/>
                        <a14:foregroundMark x1="46222" y1="16444" x2="49778" y2="17778"/>
                        <a14:foregroundMark x1="36423" y1="4335" x2="35778" y2="3444"/>
                        <a14:foregroundMark x1="44222" y1="15111" x2="43946" y2="14730"/>
                        <a14:foregroundMark x1="35778" y1="3444" x2="35667" y2="4778"/>
                        <a14:foregroundMark x1="34889" y1="4111" x2="34889" y2="4111"/>
                        <a14:foregroundMark x1="35111" y1="5000" x2="35556" y2="3444"/>
                        <a14:foregroundMark x1="64889" y1="3333" x2="59667" y2="7889"/>
                        <a14:foregroundMark x1="58051" y1="10778" x2="56000" y2="14444"/>
                        <a14:foregroundMark x1="59667" y1="7889" x2="58051" y2="10778"/>
                        <a14:foregroundMark x1="56000" y1="14444" x2="56000" y2="15444"/>
                        <a14:backgroundMark x1="40778" y1="10667" x2="40778" y2="10667"/>
                        <a14:backgroundMark x1="41444" y1="10444" x2="41444" y2="10444"/>
                        <a14:backgroundMark x1="41444" y1="10444" x2="43444" y2="14667"/>
                        <a14:backgroundMark x1="40333" y1="9667" x2="43667" y2="14889"/>
                        <a14:backgroundMark x1="39778" y1="7889" x2="39333" y2="8889"/>
                        <a14:backgroundMark x1="39333" y1="8889" x2="40111" y2="10778"/>
                        <a14:backgroundMark x1="38000" y1="7111" x2="37000" y2="5778"/>
                        <a14:backgroundMark x1="38222" y1="7111" x2="38444" y2="7111"/>
                        <a14:backgroundMark x1="38556" y1="7556" x2="37667" y2="6333"/>
                        <a14:backgroundMark x1="58556" y1="10778" x2="58556" y2="10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60" y="2077278"/>
            <a:ext cx="4780722" cy="47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1335DAF6-FB03-47D9-8664-0626AE8B0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190" y="4162839"/>
            <a:ext cx="609600" cy="6096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CB209DF-72DB-47EB-81E6-AB3DAF83E323}"/>
              </a:ext>
            </a:extLst>
          </p:cNvPr>
          <p:cNvSpPr/>
          <p:nvPr/>
        </p:nvSpPr>
        <p:spPr>
          <a:xfrm>
            <a:off x="1996929" y="1153948"/>
            <a:ext cx="8198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Adivinanzas del oso traposo</a:t>
            </a:r>
          </a:p>
        </p:txBody>
      </p:sp>
    </p:spTree>
    <p:extLst>
      <p:ext uri="{BB962C8B-B14F-4D97-AF65-F5344CB8AC3E}">
        <p14:creationId xmlns:p14="http://schemas.microsoft.com/office/powerpoint/2010/main" val="200872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Adivinanzas de frutas con el Oso Traposo_480p">
            <a:hlinkClick r:id="" action="ppaction://media"/>
            <a:extLst>
              <a:ext uri="{FF2B5EF4-FFF2-40B4-BE49-F238E27FC236}">
                <a16:creationId xmlns:a16="http://schemas.microsoft.com/office/drawing/2014/main" xmlns="" id="{33CD14AF-E22F-400D-8C1D-B6BF165B70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2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991" y="773948"/>
            <a:ext cx="9447558" cy="53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2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Cuento Las gafas de sentir Vanessa PérezSauquillo_360p">
            <a:hlinkClick r:id="" action="ppaction://media"/>
            <a:extLst>
              <a:ext uri="{FF2B5EF4-FFF2-40B4-BE49-F238E27FC236}">
                <a16:creationId xmlns:a16="http://schemas.microsoft.com/office/drawing/2014/main" xmlns="" id="{39DDC6B6-AFA1-4377-9ABB-048157D9F2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99" end="633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781" y="478302"/>
            <a:ext cx="11512062" cy="54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4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animado de un personaje con la boca abierta&#10;&#10;Descripción generada automáticamente">
            <a:extLst>
              <a:ext uri="{FF2B5EF4-FFF2-40B4-BE49-F238E27FC236}">
                <a16:creationId xmlns:a16="http://schemas.microsoft.com/office/drawing/2014/main" xmlns="" id="{78B2BD6F-C7E5-4C2C-A4B9-A1E80D0AB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673" y1="55779" x2="34673" y2="55779"/>
                        <a14:foregroundMark x1="33920" y1="55276" x2="33920" y2="55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6" t="14468" r="9676" b="11314"/>
          <a:stretch/>
        </p:blipFill>
        <p:spPr>
          <a:xfrm>
            <a:off x="127164" y="3123026"/>
            <a:ext cx="4108470" cy="3734974"/>
          </a:xfrm>
          <a:prstGeom prst="rect">
            <a:avLst/>
          </a:prstGeom>
        </p:spPr>
      </p:pic>
      <p:sp>
        <p:nvSpPr>
          <p:cNvPr id="5" name="Bocadillo: rectángulo con esquinas redondeadas 4">
            <a:extLst>
              <a:ext uri="{FF2B5EF4-FFF2-40B4-BE49-F238E27FC236}">
                <a16:creationId xmlns:a16="http://schemas.microsoft.com/office/drawing/2014/main" xmlns="" id="{6558E520-272A-4F06-883B-3C78B1B615A7}"/>
              </a:ext>
            </a:extLst>
          </p:cNvPr>
          <p:cNvSpPr/>
          <p:nvPr/>
        </p:nvSpPr>
        <p:spPr>
          <a:xfrm>
            <a:off x="2396196" y="182879"/>
            <a:ext cx="4511041" cy="2982352"/>
          </a:xfrm>
          <a:prstGeom prst="wedgeRoundRectCallout">
            <a:avLst/>
          </a:prstGeom>
          <a:gradFill>
            <a:gsLst>
              <a:gs pos="66000">
                <a:schemeClr val="accent4"/>
              </a:gs>
              <a:gs pos="100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B3CC6AFB-99FD-4867-B474-40D2EE21102F}"/>
              </a:ext>
            </a:extLst>
          </p:cNvPr>
          <p:cNvSpPr txBox="1"/>
          <p:nvPr/>
        </p:nvSpPr>
        <p:spPr>
          <a:xfrm>
            <a:off x="2560321" y="445370"/>
            <a:ext cx="4346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Kristen ITC" panose="03050502040202030202" pitchFamily="66" charset="0"/>
              </a:rPr>
              <a:t>Ahora te invitamos a ti a crear un dibujo de LAS GAFAS DE SENTIR, mostrando aquellos colores con los que te sientes identificado.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5B6EF5E-5B71-453F-B944-3505DF0617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3947" y1="69683" x2="53947" y2="69683"/>
                        <a14:foregroundMark x1="53947" y1="65611" x2="53947" y2="65611"/>
                        <a14:foregroundMark x1="53509" y1="61991" x2="53509" y2="61991"/>
                        <a14:foregroundMark x1="52193" y1="61991" x2="52193" y2="61991"/>
                        <a14:foregroundMark x1="48684" y1="66516" x2="48684" y2="66516"/>
                        <a14:foregroundMark x1="45175" y1="69231" x2="45175" y2="69231"/>
                        <a14:foregroundMark x1="45175" y1="65158" x2="45175" y2="65158"/>
                        <a14:foregroundMark x1="43421" y1="74208" x2="43421" y2="74208"/>
                        <a14:foregroundMark x1="56579" y1="69683" x2="56579" y2="69683"/>
                      </a14:backgroundRemoval>
                    </a14:imgEffect>
                  </a14:imgLayer>
                </a14:imgProps>
              </a:ext>
            </a:extLst>
          </a:blip>
          <a:srcRect l="-875" t="30990" r="875" b="3911"/>
          <a:stretch/>
        </p:blipFill>
        <p:spPr>
          <a:xfrm>
            <a:off x="5582813" y="2463198"/>
            <a:ext cx="7186912" cy="45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232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37</Words>
  <Application>Microsoft Office PowerPoint</Application>
  <PresentationFormat>Personalizado</PresentationFormat>
  <Paragraphs>5</Paragraphs>
  <Slides>5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valentina veliz</dc:creator>
  <cp:lastModifiedBy>HP</cp:lastModifiedBy>
  <cp:revision>11</cp:revision>
  <dcterms:created xsi:type="dcterms:W3CDTF">2021-03-14T19:18:33Z</dcterms:created>
  <dcterms:modified xsi:type="dcterms:W3CDTF">2021-03-16T13:37:18Z</dcterms:modified>
</cp:coreProperties>
</file>