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84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 rtl="0"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2" autoAdjust="0"/>
    <p:restoredTop sz="94660"/>
  </p:normalViewPr>
  <p:slideViewPr>
    <p:cSldViewPr snapToGrid="0">
      <p:cViewPr>
        <p:scale>
          <a:sx n="76" d="100"/>
          <a:sy n="76" d="100"/>
        </p:scale>
        <p:origin x="-408" y="-19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6" d="100"/>
          <a:sy n="86" d="100"/>
        </p:scale>
        <p:origin x="3006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="" xmlns:a16="http://schemas.microsoft.com/office/drawing/2014/main" id="{DF9D239C-1190-43A9-AE2F-2A428BF78D9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CCAC6CE9-384C-4E83-A2DA-DEBAE16419B9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9F477-2BDD-4626-A63E-63E474AB0704}" type="datetimeFigureOut">
              <a:rPr lang="es-ES" smtClean="0"/>
              <a:t>23/03/2021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78772BCF-F8C0-48E5-BCA9-5E1D2719209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60D634DB-2A2B-49F2-A29E-1FE446F9BF29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37EA4-D327-44B5-9754-F695353D097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85274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F3A8D7-F291-40E8-82E2-9D068E3C320E}" type="datetimeFigureOut">
              <a:rPr lang="es-ES" smtClean="0"/>
              <a:t>23/03/2021</a:t>
            </a:fld>
            <a:endParaRPr lang="es-ES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 dirty="0"/>
              <a:t>Editar estilos de texto del patrón</a:t>
            </a:r>
            <a:endParaRPr lang="es-ES" dirty="0"/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E6B04-FF94-4824-8AC7-B357DFA5D20C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7409639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749209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t>2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9963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t>3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8748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t>4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767975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t>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11004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BDE6B04-FF94-4824-8AC7-B357DFA5D20C}" type="slidenum">
              <a:rPr lang="es-ES" smtClean="0"/>
              <a:t>6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48474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rtlCol="0" anchor="b">
            <a:normAutofit/>
          </a:bodyPr>
          <a:lstStyle>
            <a:lvl1pPr algn="l">
              <a:defRPr sz="66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 rtlCol="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es-ES" noProof="0" smtClean="0"/>
              <a:t>Haga clic para modificar el estilo de subtítulo del patrón</a:t>
            </a:r>
            <a:endParaRPr lang="es-ES" noProof="0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 rtlCol="0"/>
          <a:lstStyle/>
          <a:p>
            <a:pPr rtl="0"/>
            <a:fld id="{0E7F622B-E6B4-4F80-8BBF-81F0DC9806D7}" type="datetime1">
              <a:rPr lang="es-ES" noProof="0" smtClean="0"/>
              <a:t>23/03/2021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 rtlCol="0"/>
          <a:lstStyle/>
          <a:p>
            <a:pPr rtl="0"/>
            <a:r>
              <a:rPr lang="es-ES" noProof="0"/>
              <a:t>Agregue un pie de página aquí</a:t>
            </a:r>
          </a:p>
        </p:txBody>
      </p:sp>
      <p:cxnSp>
        <p:nvCxnSpPr>
          <p:cNvPr id="15" name="Conector recto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leyenda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o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ángulo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ángulo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rtlCol="0" anchor="b">
            <a:normAutofit/>
          </a:bodyPr>
          <a:lstStyle>
            <a:lvl1pPr>
              <a:defRPr sz="32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imagen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rtlCol="0"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es-ES" noProof="0" smtClean="0"/>
              <a:t>Haga clic en el icono para agregar una imagen</a:t>
            </a:r>
            <a:endParaRPr lang="es-ES" noProof="0"/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450329" y="3145992"/>
            <a:ext cx="5524404" cy="2003742"/>
          </a:xfrm>
        </p:spPr>
        <p:txBody>
          <a:bodyPr rtlCol="0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 rtlCol="0"/>
          <a:lstStyle>
            <a:lvl1pPr algn="r">
              <a:defRPr/>
            </a:lvl1pPr>
          </a:lstStyle>
          <a:p>
            <a:pPr rtl="0"/>
            <a:fld id="{97D87636-8F03-4ABF-A4F8-50139785D1FF}" type="datetime1">
              <a:rPr lang="es-ES" noProof="0" smtClean="0"/>
              <a:t>23/03/2021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 rtlCol="0"/>
          <a:lstStyle/>
          <a:p>
            <a:pPr rtl="0"/>
            <a:r>
              <a:rPr lang="es-ES" noProof="0"/>
              <a:t>Agregue un pie de página aquí</a:t>
            </a:r>
          </a:p>
        </p:txBody>
      </p:sp>
      <p:cxnSp>
        <p:nvCxnSpPr>
          <p:cNvPr id="31" name="Conector recto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contenido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/>
        <p:txBody>
          <a:bodyPr rtlCol="0" anchor="t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FF45FF8-8742-4901-8D0E-C0713086BBD9}" type="datetime1">
              <a:rPr lang="es-ES" noProof="0" smtClean="0"/>
              <a:t>23/03/2021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 aquí</a:t>
            </a:r>
          </a:p>
        </p:txBody>
      </p:sp>
      <p:cxnSp>
        <p:nvCxnSpPr>
          <p:cNvPr id="33" name="Conector recto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ítulo 5">
            <a:extLst>
              <a:ext uri="{FF2B5EF4-FFF2-40B4-BE49-F238E27FC236}">
                <a16:creationId xmlns=""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887950"/>
          </a:xfrm>
        </p:spPr>
        <p:txBody>
          <a:bodyPr rtlCol="0" anchor="b">
            <a:normAutofit/>
          </a:bodyPr>
          <a:lstStyle>
            <a:lvl1pPr algn="l">
              <a:defRPr sz="3600"/>
            </a:lvl1pPr>
          </a:lstStyle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780777" y="3806195"/>
            <a:ext cx="8630446" cy="1012929"/>
          </a:xfrm>
        </p:spPr>
        <p:txBody>
          <a:bodyPr tIns="91440" rtlCol="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1995A53-3E49-4F2C-A8F9-FE8CCAEAEA7C}" type="datetime1">
              <a:rPr lang="es-ES" noProof="0" smtClean="0"/>
              <a:t>23/03/2021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 aquí</a:t>
            </a:r>
          </a:p>
        </p:txBody>
      </p:sp>
      <p:cxnSp>
        <p:nvCxnSpPr>
          <p:cNvPr id="15" name="Conector recto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objetos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contenido 2"/>
          <p:cNvSpPr>
            <a:spLocks noGrp="1"/>
          </p:cNvSpPr>
          <p:nvPr>
            <p:ph sz="half" idx="1" hasCustomPrompt="1"/>
          </p:nvPr>
        </p:nvSpPr>
        <p:spPr>
          <a:xfrm>
            <a:off x="1292239" y="2161853"/>
            <a:ext cx="4645152" cy="3448595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6258679" y="2168318"/>
            <a:ext cx="4645152" cy="3441520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E03627-6263-414B-B952-C81F45D1288D}" type="datetime1">
              <a:rPr lang="es-ES" noProof="0" smtClean="0"/>
              <a:t>23/03/2021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 aquí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=""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ítulo 6">
            <a:extLst>
              <a:ext uri="{FF2B5EF4-FFF2-40B4-BE49-F238E27FC236}">
                <a16:creationId xmlns=""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ció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ción de texto 2"/>
          <p:cNvSpPr>
            <a:spLocks noGrp="1"/>
          </p:cNvSpPr>
          <p:nvPr>
            <p:ph type="body" idx="1" hasCustomPrompt="1"/>
          </p:nvPr>
        </p:nvSpPr>
        <p:spPr>
          <a:xfrm>
            <a:off x="1287315" y="1950795"/>
            <a:ext cx="4645152" cy="801943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 hasCustomPrompt="1"/>
          </p:nvPr>
        </p:nvSpPr>
        <p:spPr>
          <a:xfrm>
            <a:off x="1287315" y="2755515"/>
            <a:ext cx="4645152" cy="2644457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5" name="Marcador de posición de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6252486" y="1954249"/>
            <a:ext cx="4645152" cy="802237"/>
          </a:xfrm>
        </p:spPr>
        <p:txBody>
          <a:bodyPr rtlCol="0"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6" name="Marcador de posición de contenido 5"/>
          <p:cNvSpPr>
            <a:spLocks noGrp="1"/>
          </p:cNvSpPr>
          <p:nvPr>
            <p:ph sz="quarter" idx="4" hasCustomPrompt="1"/>
          </p:nvPr>
        </p:nvSpPr>
        <p:spPr>
          <a:xfrm>
            <a:off x="6252486" y="2752737"/>
            <a:ext cx="4645152" cy="2637371"/>
          </a:xfrm>
        </p:spPr>
        <p:txBody>
          <a:bodyPr rtlCol="0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CBF822C-B2F2-4DB2-B61E-64497095D021}" type="datetime1">
              <a:rPr lang="es-ES" noProof="0" smtClean="0"/>
              <a:t>23/03/2021</a:t>
            </a:fld>
            <a:endParaRPr lang="es-ES" noProof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 aquí</a:t>
            </a:r>
          </a:p>
        </p:txBody>
      </p:sp>
      <p:cxnSp>
        <p:nvCxnSpPr>
          <p:cNvPr id="11" name="Conector recto 10">
            <a:extLst>
              <a:ext uri="{FF2B5EF4-FFF2-40B4-BE49-F238E27FC236}">
                <a16:creationId xmlns=""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ítulo 8">
            <a:extLst>
              <a:ext uri="{FF2B5EF4-FFF2-40B4-BE49-F238E27FC236}">
                <a16:creationId xmlns=""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el título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D88CE40-1FB4-4444-992F-B28C07C8A7BB}" type="datetime1">
              <a:rPr lang="es-ES" noProof="0" smtClean="0"/>
              <a:t>23/03/2021</a:t>
            </a:fld>
            <a:endParaRPr lang="es-ES" noProof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 aquí</a:t>
            </a:r>
          </a:p>
        </p:txBody>
      </p:sp>
      <p:cxnSp>
        <p:nvCxnSpPr>
          <p:cNvPr id="7" name="Conector recto 6">
            <a:extLst>
              <a:ext uri="{FF2B5EF4-FFF2-40B4-BE49-F238E27FC236}">
                <a16:creationId xmlns=""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ítulo 4">
            <a:extLst>
              <a:ext uri="{FF2B5EF4-FFF2-40B4-BE49-F238E27FC236}">
                <a16:creationId xmlns=""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F87F5E-3F3E-4EF8-8C6C-BC05FAB4719B}" type="datetime1">
              <a:rPr lang="es-ES" noProof="0" smtClean="0"/>
              <a:t>23/03/2021</a:t>
            </a:fld>
            <a:endParaRPr lang="es-ES" noProof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 aquí 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con título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5095246" y="1645522"/>
            <a:ext cx="5807176" cy="3840852"/>
          </a:xfrm>
        </p:spPr>
        <p:txBody>
          <a:bodyPr rtlCol="0" anchor="ctr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290909" y="1645522"/>
            <a:ext cx="3600000" cy="383672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80D5B8F-5073-42FA-8A4F-25EF6A835D7E}" type="datetime1">
              <a:rPr lang="es-ES" noProof="0" smtClean="0"/>
              <a:t>23/03/2021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 aquí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ítulo 6">
            <a:extLst>
              <a:ext uri="{FF2B5EF4-FFF2-40B4-BE49-F238E27FC236}">
                <a16:creationId xmlns=""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y galería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1300394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4" name="Marcador de posición de texto 3"/>
          <p:cNvSpPr>
            <a:spLocks noGrp="1"/>
          </p:cNvSpPr>
          <p:nvPr>
            <p:ph type="body" sz="half" idx="2" hasCustomPrompt="1"/>
          </p:nvPr>
        </p:nvSpPr>
        <p:spPr>
          <a:xfrm>
            <a:off x="7873638" y="5144980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890F71-96A5-4A35-A2E3-C85E7E8C4C71}" type="datetime1">
              <a:rPr lang="es-ES" noProof="0" smtClean="0"/>
              <a:t>23/03/2021</a:t>
            </a:fld>
            <a:endParaRPr lang="es-ES" noProof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es-ES" noProof="0"/>
              <a:t>Agregue un pie de página aquí</a:t>
            </a:r>
          </a:p>
        </p:txBody>
      </p:sp>
      <p:cxnSp>
        <p:nvCxnSpPr>
          <p:cNvPr id="9" name="Conector recto 8">
            <a:extLst>
              <a:ext uri="{FF2B5EF4-FFF2-40B4-BE49-F238E27FC236}">
                <a16:creationId xmlns=""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Marcador de contenido 2">
            <a:extLst>
              <a:ext uri="{FF2B5EF4-FFF2-40B4-BE49-F238E27FC236}">
                <a16:creationId xmlns=""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60210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0" name="Marcador de contenido 2">
            <a:extLst>
              <a:ext uri="{FF2B5EF4-FFF2-40B4-BE49-F238E27FC236}">
                <a16:creationId xmlns=""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7873638" y="3128470"/>
            <a:ext cx="3024000" cy="1906565"/>
          </a:xfrm>
        </p:spPr>
        <p:txBody>
          <a:bodyPr rtlCol="0" anchor="ctr"/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11" name="Marcador de texto 3">
            <a:extLst>
              <a:ext uri="{FF2B5EF4-FFF2-40B4-BE49-F238E27FC236}">
                <a16:creationId xmlns=""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 hasCustomPrompt="1"/>
          </p:nvPr>
        </p:nvSpPr>
        <p:spPr>
          <a:xfrm>
            <a:off x="4595889" y="5144979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sp>
        <p:nvSpPr>
          <p:cNvPr id="12" name="Marcador de posición de texto 3">
            <a:extLst>
              <a:ext uri="{FF2B5EF4-FFF2-40B4-BE49-F238E27FC236}">
                <a16:creationId xmlns=""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 hasCustomPrompt="1"/>
          </p:nvPr>
        </p:nvSpPr>
        <p:spPr>
          <a:xfrm>
            <a:off x="1306587" y="5144978"/>
            <a:ext cx="3036438" cy="807405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es-ES" noProof="0"/>
              <a:t>Editar estilos de texto del patrón</a:t>
            </a:r>
          </a:p>
        </p:txBody>
      </p:sp>
      <p:cxnSp>
        <p:nvCxnSpPr>
          <p:cNvPr id="13" name="Conector recto 12">
            <a:extLst>
              <a:ext uri="{FF2B5EF4-FFF2-40B4-BE49-F238E27FC236}">
                <a16:creationId xmlns=""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Conector recto 13">
            <a:extLst>
              <a:ext uri="{FF2B5EF4-FFF2-40B4-BE49-F238E27FC236}">
                <a16:creationId xmlns=""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Marcador de texto 18">
            <a:extLst>
              <a:ext uri="{FF2B5EF4-FFF2-40B4-BE49-F238E27FC236}">
                <a16:creationId xmlns=""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290908" y="1617663"/>
            <a:ext cx="9618391" cy="1336675"/>
          </a:xfrm>
        </p:spPr>
        <p:txBody>
          <a:bodyPr rtlCol="0">
            <a:noAutofit/>
          </a:bodyPr>
          <a:lstStyle/>
          <a:p>
            <a:pPr lvl="0" rtl="0"/>
            <a:r>
              <a:rPr lang="es-ES" noProof="0"/>
              <a:t>Editar estilos de texto del patrón</a:t>
            </a:r>
          </a:p>
          <a:p>
            <a:pPr lvl="1" rtl="0"/>
            <a:r>
              <a:rPr lang="es-ES" noProof="0"/>
              <a:t>Segundo nivel</a:t>
            </a:r>
          </a:p>
          <a:p>
            <a:pPr lvl="2" rtl="0"/>
            <a:r>
              <a:rPr lang="es-ES" noProof="0"/>
              <a:t>Tercer nivel</a:t>
            </a:r>
          </a:p>
          <a:p>
            <a:pPr lvl="3" rtl="0"/>
            <a:r>
              <a:rPr lang="es-ES" noProof="0"/>
              <a:t>Cuarto nivel</a:t>
            </a:r>
          </a:p>
          <a:p>
            <a:pPr lvl="4" rtl="0"/>
            <a:r>
              <a:rPr lang="es-ES" noProof="0"/>
              <a:t>Quinto nivel</a:t>
            </a:r>
          </a:p>
        </p:txBody>
      </p:sp>
      <p:sp>
        <p:nvSpPr>
          <p:cNvPr id="7" name="Título 6">
            <a:extLst>
              <a:ext uri="{FF2B5EF4-FFF2-40B4-BE49-F238E27FC236}">
                <a16:creationId xmlns=""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es-ES" noProof="0" smtClean="0"/>
              <a:t>Haga clic para modificar el estilo de título del patrón</a:t>
            </a:r>
            <a:endParaRPr lang="es-ES" noProof="0"/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ángulo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13" cstate="screen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Marcador de posición de título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es-ES" noProof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s-ES" noProof="0" dirty="0"/>
              <a:t>Editar estilos de texto del patrón</a:t>
            </a:r>
          </a:p>
          <a:p>
            <a:pPr lvl="1" rtl="0"/>
            <a:r>
              <a:rPr lang="es-ES" noProof="0" dirty="0"/>
              <a:t>Segundo nivel</a:t>
            </a:r>
          </a:p>
          <a:p>
            <a:pPr lvl="2" rtl="0"/>
            <a:r>
              <a:rPr lang="es-ES" noProof="0" dirty="0"/>
              <a:t>Tercer nivel</a:t>
            </a:r>
          </a:p>
          <a:p>
            <a:pPr lvl="3" rtl="0"/>
            <a:r>
              <a:rPr lang="es-ES" noProof="0" dirty="0"/>
              <a:t>Cuarto nivel</a:t>
            </a:r>
          </a:p>
          <a:p>
            <a:pPr lvl="4" rtl="0"/>
            <a:r>
              <a:rPr lang="es-ES" noProof="0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pPr rtl="0"/>
            <a:fld id="{06768A12-3652-457F-9AFE-E44E47D90EAE}" type="datetime1">
              <a:rPr lang="es-ES" noProof="0" smtClean="0"/>
              <a:t>23/03/2021</a:t>
            </a:fld>
            <a:endParaRPr lang="es-ES" noProof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pPr rtl="0"/>
            <a:r>
              <a:rPr lang="es-ES" noProof="0"/>
              <a:t>Agregue un pie de página aquí</a:t>
            </a:r>
          </a:p>
        </p:txBody>
      </p:sp>
      <p:cxnSp>
        <p:nvCxnSpPr>
          <p:cNvPr id="10" name="Conector recto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6" r:id="rId9"/>
    <p:sldLayoutId id="2147483693" r:id="rId1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es-ES" dirty="0" smtClean="0"/>
              <a:t>LENGUAJE FIGURADO</a:t>
            </a:r>
            <a:r>
              <a:rPr lang="es-ES" smtClean="0"/>
              <a:t/>
            </a:r>
            <a:br>
              <a:rPr lang="es-ES" smtClean="0"/>
            </a:br>
            <a:r>
              <a:rPr lang="es-ES" smtClean="0"/>
              <a:t>lenguaje literal</a:t>
            </a:r>
            <a:endParaRPr lang="es-ES" dirty="0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4"/>
            <a:ext cx="8637072" cy="977621"/>
          </a:xfrm>
        </p:spPr>
        <p:txBody>
          <a:bodyPr rtlCol="0"/>
          <a:lstStyle/>
          <a:p>
            <a:pPr rtl="0"/>
            <a:r>
              <a:rPr lang="es-ES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Profesora: Victoria Rojo</a:t>
            </a:r>
          </a:p>
          <a:p>
            <a:pPr rtl="0"/>
            <a:r>
              <a:rPr lang="es-ES" dirty="0" smtClean="0">
                <a:solidFill>
                  <a:srgbClr val="000000"/>
                </a:solidFill>
                <a:ea typeface="Tahoma" panose="020B0604030504040204" pitchFamily="34" charset="0"/>
                <a:cs typeface="Tahoma" panose="020B0604030504040204" pitchFamily="34" charset="0"/>
              </a:rPr>
              <a:t>Lengua y literatura 8° básico</a:t>
            </a:r>
            <a:endParaRPr lang="es-ES" dirty="0">
              <a:solidFill>
                <a:srgbClr val="000000"/>
              </a:solidFill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rtl="0"/>
            <a:endParaRPr lang="es-ES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6617" y="4323805"/>
            <a:ext cx="1812744" cy="1523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558799" y="3244334"/>
            <a:ext cx="5074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https://www.youtube.com/watch?v=N2R0aDw95Ws</a:t>
            </a:r>
          </a:p>
        </p:txBody>
      </p:sp>
    </p:spTree>
    <p:extLst>
      <p:ext uri="{BB962C8B-B14F-4D97-AF65-F5344CB8AC3E}">
        <p14:creationId xmlns:p14="http://schemas.microsoft.com/office/powerpoint/2010/main" val="2094298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La poesía de vanguardia - ppt descarg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023" y="326570"/>
            <a:ext cx="10528663" cy="5799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943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016125"/>
            <a:ext cx="9604375" cy="3449638"/>
          </a:xfrm>
        </p:spPr>
        <p:txBody>
          <a:bodyPr rtlCol="0"/>
          <a:lstStyle/>
          <a:p>
            <a:pPr marL="0" lvl="0" indent="0" rtl="0">
              <a:buNone/>
            </a:pPr>
            <a:endParaRPr lang="es-ES" dirty="0"/>
          </a:p>
          <a:p>
            <a:pPr lvl="0" rtl="0"/>
            <a:endParaRPr lang="es-ES" dirty="0"/>
          </a:p>
        </p:txBody>
      </p:sp>
      <p:pic>
        <p:nvPicPr>
          <p:cNvPr id="2050" name="Picture 2" descr="Lenguaje - Lenguaje figurado en textos narrativos (semana 7) - YouTub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603" y="574766"/>
            <a:ext cx="9654631" cy="5500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2936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016125"/>
            <a:ext cx="9604375" cy="3449638"/>
          </a:xfrm>
        </p:spPr>
        <p:txBody>
          <a:bodyPr rtlCol="0"/>
          <a:lstStyle/>
          <a:p>
            <a:pPr marL="0" lvl="0" indent="0" rtl="0">
              <a:buNone/>
            </a:pPr>
            <a:endParaRPr lang="es-ES" dirty="0"/>
          </a:p>
          <a:p>
            <a:pPr lvl="0" rtl="0"/>
            <a:endParaRPr lang="es-ES" dirty="0"/>
          </a:p>
        </p:txBody>
      </p:sp>
      <p:pic>
        <p:nvPicPr>
          <p:cNvPr id="1026" name="Picture 2" descr="Literatead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43" y="820737"/>
            <a:ext cx="1914525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Literateadas - Mar del Plata | Faceboo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0857" y="275431"/>
            <a:ext cx="2560319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Literateadas: Estar atado de manos/ tener las manos atada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1387" y="3461657"/>
            <a:ext cx="2779515" cy="2444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47789" y="546419"/>
            <a:ext cx="2656975" cy="2567803"/>
          </a:xfrm>
          <a:prstGeom prst="rect">
            <a:avLst/>
          </a:prstGeom>
        </p:spPr>
      </p:pic>
      <p:pic>
        <p:nvPicPr>
          <p:cNvPr id="1034" name="Picture 10" descr="Literateadas: Literateada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0502" y="3114222"/>
            <a:ext cx="3342225" cy="2722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341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C3C0199F-A274-44C6-BF37-784A855E6EE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2016125"/>
            <a:ext cx="9604375" cy="3449638"/>
          </a:xfrm>
        </p:spPr>
        <p:txBody>
          <a:bodyPr rtlCol="0"/>
          <a:lstStyle/>
          <a:p>
            <a:pPr marL="0" lvl="0" indent="0" rtl="0">
              <a:buNone/>
            </a:pPr>
            <a:endParaRPr lang="es-ES" dirty="0"/>
          </a:p>
          <a:p>
            <a:pPr lvl="0" rtl="0"/>
            <a:endParaRPr lang="es-ES" dirty="0"/>
          </a:p>
        </p:txBody>
      </p:sp>
      <p:pic>
        <p:nvPicPr>
          <p:cNvPr id="2050" name="Picture 2" descr="Ejercicio interactivo de Sentido literal y figurad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472" y="418011"/>
            <a:ext cx="9525000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4878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3772800" y="3244334"/>
            <a:ext cx="464640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https://www.youtube.com/watch?v=3qg66a4JI4E</a:t>
            </a:r>
          </a:p>
        </p:txBody>
      </p:sp>
    </p:spTree>
    <p:extLst>
      <p:ext uri="{BB962C8B-B14F-4D97-AF65-F5344CB8AC3E}">
        <p14:creationId xmlns:p14="http://schemas.microsoft.com/office/powerpoint/2010/main" val="2597585927"/>
      </p:ext>
    </p:extLst>
  </p:cSld>
  <p:clrMapOvr>
    <a:masterClrMapping/>
  </p:clrMapOvr>
</p:sld>
</file>

<file path=ppt/theme/theme1.xml><?xml version="1.0" encoding="utf-8"?>
<a:theme xmlns:a="http://schemas.openxmlformats.org/drawingml/2006/main" name="Galería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Office_30478203_TF66921596" id="{9346E3F9-7236-4574-B874-2D7862E9AAE4}" vid="{0AD63B27-0246-4A85-9B77-C17B2B1CF045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EA25CC0A0AC24199CDC46C25B8B0BC" ma:contentTypeVersion="10" ma:contentTypeDescription="Create a new document." ma:contentTypeScope="" ma:versionID="e3b47856d4cf355c0dacb39e1084d14f">
  <xsd:schema xmlns:xsd="http://www.w3.org/2001/XMLSchema" xmlns:xs="http://www.w3.org/2001/XMLSchema" xmlns:p="http://schemas.microsoft.com/office/2006/metadata/properties" xmlns:ns1="http://schemas.microsoft.com/sharepoint/v3" xmlns:ns2="6dc4bcd6-49db-4c07-9060-8acfc67cef9f" xmlns:ns3="fb0879af-3eba-417a-a55a-ffe6dcd6ca77" targetNamespace="http://schemas.microsoft.com/office/2006/metadata/properties" ma:root="true" ma:fieldsID="a845a615265fdb1f7b12cc65ac20ecbd" ns1:_="" ns2:_="" ns3:_="">
    <xsd:import namespace="http://schemas.microsoft.com/sharepoint/v3"/>
    <xsd:import namespace="6dc4bcd6-49db-4c07-9060-8acfc67cef9f"/>
    <xsd:import namespace="fb0879af-3eba-417a-a55a-ffe6dcd6ca7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3:SharedWithUsers" minOccurs="0"/>
                <xsd:element ref="ns3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2:MediaServiceAutoTag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5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16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c4bcd6-49db-4c07-9060-8acfc67cef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7" nillable="true" ma:displayName="MediaServiceAutoTags" ma:internalName="MediaServiceAutoTag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b0879af-3eba-417a-a55a-ffe6dcd6ca77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3" nillable="true" ma:displayName="Last Shared By User" ma:hidden="true" ma:internalName="LastSharedByUser" ma:readOnly="true">
      <xsd:simpleType>
        <xsd:restriction base="dms:Note"/>
      </xsd:simpleType>
    </xsd:element>
    <xsd:element name="LastSharedByTime" ma:index="14" nillable="true" ma:displayName="Last Shared By Time" ma:hidden="true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16B76F2-1AE1-4A2A-A5B3-D462CC5E81F8}">
  <ds:schemaRefs>
    <ds:schemaRef ds:uri="http://schemas.microsoft.com/sharepoint/v3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office/2006/documentManagement/types"/>
    <ds:schemaRef ds:uri="fb0879af-3eba-417a-a55a-ffe6dcd6ca77"/>
    <ds:schemaRef ds:uri="http://schemas.microsoft.com/office/2006/metadata/properties"/>
    <ds:schemaRef ds:uri="http://purl.org/dc/elements/1.1/"/>
    <ds:schemaRef ds:uri="6dc4bcd6-49db-4c07-9060-8acfc67cef9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D2BAE40F-4B14-4E0B-9265-745AD5E2D42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dc4bcd6-49db-4c07-9060-8acfc67cef9f"/>
    <ds:schemaRef ds:uri="fb0879af-3eba-417a-a55a-ffe6dcd6ca7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0ECC70E-6674-4337-B48B-AF4F8832F1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Presentación sobre mi invención</Template>
  <TotalTime>0</TotalTime>
  <Words>24</Words>
  <Application>Microsoft Office PowerPoint</Application>
  <PresentationFormat>Personalizado</PresentationFormat>
  <Paragraphs>11</Paragraphs>
  <Slides>7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Galería</vt:lpstr>
      <vt:lpstr>LENGUAJE FIGURADO lenguaje literal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2020-12-01T14:34:28Z</dcterms:created>
  <dcterms:modified xsi:type="dcterms:W3CDTF">2021-03-23T18:58:02Z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0x010100DEEA25CC0A0AC24199CDC46C25B8B0BC</vt:lpwstr>
  </property>
</Properties>
</file>