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FC63ED-3662-492F-883F-5D4512EFAD98}" v="6" dt="2021-03-10T12:18:36.4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6" d="100"/>
          <a:sy n="76" d="100"/>
        </p:scale>
        <p:origin x="-408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4F7E574-055A-4B12-825A-B6D62F6B1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4A64361-00B3-45B9-9E1A-E21E358888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B598CA1-F534-44C8-8D82-1018D5CC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CC81-03D7-4173-B6B8-A0C674B3AE5E}" type="datetimeFigureOut">
              <a:rPr lang="es-ES" smtClean="0"/>
              <a:t>10/03/2021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2D6C47A-75D0-483A-B093-8AD7C45B0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3420AD2-6104-4143-AE64-D04E7E1CA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11128-A536-4AE7-B7B0-2F92B50EED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240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0631C6-A4DE-4526-A85B-234BF935C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F90A5ADC-DD0F-436E-AEE2-25B3C0314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16F8414-FE7D-4BC8-A6BD-38DCE566A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CC81-03D7-4173-B6B8-A0C674B3AE5E}" type="datetimeFigureOut">
              <a:rPr lang="es-ES" smtClean="0"/>
              <a:t>10/03/2021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581F94E-D4E9-4A8E-9E8D-D410561E3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056B14C-6F98-4033-BF42-5F87ABC42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11128-A536-4AE7-B7B0-2F92B50EED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68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DD5FAA3-98A7-4644-9EB1-80CF987FE8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8980A776-2873-424B-BD80-371B616D8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C2C028C-82E9-440D-9D99-5FED1D0C5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CC81-03D7-4173-B6B8-A0C674B3AE5E}" type="datetimeFigureOut">
              <a:rPr lang="es-ES" smtClean="0"/>
              <a:t>10/03/2021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6F5F10D-545F-4260-9251-F99D9EDB1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D979C01-F0CD-47AD-889E-733FD7359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11128-A536-4AE7-B7B0-2F92B50EED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2432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8E4B1E-0D01-4526-B1AF-7CFB5F507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91E3147-6A6C-456B-821B-15D49887C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CC2BE8E-BE76-40F2-A222-5F46DACD7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CC81-03D7-4173-B6B8-A0C674B3AE5E}" type="datetimeFigureOut">
              <a:rPr lang="es-ES" smtClean="0"/>
              <a:t>10/03/2021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57B6432-73D9-42DB-8855-0F0FCFE7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0CB63C4-2A2A-4D3F-88F5-1D61FA46D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11128-A536-4AE7-B7B0-2F92B50EED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351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BF0BFC-B983-43C3-8BDE-E9D49D4C4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DDD3A86E-7F24-4AA4-9861-AFBFD5441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9B7D31B-E601-490C-A5C0-D40A2123C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CC81-03D7-4173-B6B8-A0C674B3AE5E}" type="datetimeFigureOut">
              <a:rPr lang="es-ES" smtClean="0"/>
              <a:t>10/03/2021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A36D43E-51B7-4CB7-BCA4-46DE89956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D17CF3B-7D73-441D-946B-D7F4B0445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11128-A536-4AE7-B7B0-2F92B50EED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410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48A64EE-7051-45CC-8060-1CF44B5E9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E8E3FAD-12EA-4E45-98FB-7CAEE9CB45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8D28F9CF-436B-4108-8C2F-09294E97D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B6E73AF-9856-4E7A-91EB-42084ED21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CC81-03D7-4173-B6B8-A0C674B3AE5E}" type="datetimeFigureOut">
              <a:rPr lang="es-ES" smtClean="0"/>
              <a:t>10/03/2021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E955662-E140-460F-8DFE-F082779AC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6243667-BE4C-4FB7-9E62-5DCC7A594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11128-A536-4AE7-B7B0-2F92B50EED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9842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04E59D-1617-4EF6-B23A-7B2470FCF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6ABDD22-7BAD-478F-A5D6-8E0AC32A5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32AE0674-53F0-4077-B754-6602FB0E4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77D51941-5AFE-478E-A580-F153E84224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E48F24B6-640E-43E1-B466-5EF09D4B97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2E49C481-863C-4CC4-8E77-BCB06A972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CC81-03D7-4173-B6B8-A0C674B3AE5E}" type="datetimeFigureOut">
              <a:rPr lang="es-ES" smtClean="0"/>
              <a:t>10/03/2021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18A92FB0-692D-4D6F-B852-F6A89B621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9FCC2953-9B0C-46E5-8EBF-50F6C2DDA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11128-A536-4AE7-B7B0-2F92B50EED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901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7DC8D0B-0401-4735-86F8-7F3CBB0D1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A1C9F682-F93D-4DBC-9F94-D6B46A733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CC81-03D7-4173-B6B8-A0C674B3AE5E}" type="datetimeFigureOut">
              <a:rPr lang="es-ES" smtClean="0"/>
              <a:t>10/03/2021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E3901C8B-E867-402D-9132-29FB8B2A7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44F7A6BA-DFB5-43A2-910A-136A1BC44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11128-A536-4AE7-B7B0-2F92B50EED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2848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E4113680-771A-4D8C-9CDB-E1495DBC7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CC81-03D7-4173-B6B8-A0C674B3AE5E}" type="datetimeFigureOut">
              <a:rPr lang="es-ES" smtClean="0"/>
              <a:t>10/03/2021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06418699-4C85-4E77-9F41-C57DB156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C072470-AA58-453B-9F7A-759AEC19E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11128-A536-4AE7-B7B0-2F92B50EED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9902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51CC91E-DC14-49EB-A1FC-8AC541C60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C0D4F9F-EECF-45CB-B3C6-642FFD6A5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F1D1EF81-351B-429B-9181-20F770FFF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256429A-AF96-4523-86E0-7671C7AD7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CC81-03D7-4173-B6B8-A0C674B3AE5E}" type="datetimeFigureOut">
              <a:rPr lang="es-ES" smtClean="0"/>
              <a:t>10/03/2021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65CBEE8-368A-4DDE-9DF8-3A1346CB4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C90064B-B145-43A0-878A-EC1A350C8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11128-A536-4AE7-B7B0-2F92B50EED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3432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D3834B2-5DA2-435B-8AD7-3C3A6C48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FB51936D-42ED-445B-AD6C-1E3124A936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38592169-C514-4043-8FB0-C290E881A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D6C4E9B-6496-4C5D-B550-27293566E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CC81-03D7-4173-B6B8-A0C674B3AE5E}" type="datetimeFigureOut">
              <a:rPr lang="es-ES" smtClean="0"/>
              <a:t>10/03/2021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D513ECE5-3EA3-438F-96D0-81A62AA33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439CAE7-DF72-4647-954E-205031D7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11128-A536-4AE7-B7B0-2F92B50EED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7626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7D83906B-CF8D-4AB7-A254-D88CFB21A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E745E08-6FA6-4310-9A97-E87038B05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1D5C641-58C6-40A5-BB00-C6D944994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ECC81-03D7-4173-B6B8-A0C674B3AE5E}" type="datetimeFigureOut">
              <a:rPr lang="es-ES" smtClean="0"/>
              <a:t>10/03/2021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90F6AA1-9111-4106-81E0-E67F11E88E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537048F-0E03-4743-95E7-678DFE490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11128-A536-4AE7-B7B0-2F92B50EED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867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B7F067-3BD8-491E-992B-F886A5CD5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16" y="1035261"/>
            <a:ext cx="11641968" cy="55541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785F8841-7D35-44A8-953E-737428B2D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16" y="388930"/>
            <a:ext cx="934806" cy="88214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177848CC-C2BB-4AD6-A1B8-B8A27A7452BB}"/>
              </a:ext>
            </a:extLst>
          </p:cNvPr>
          <p:cNvSpPr txBox="1"/>
          <p:nvPr/>
        </p:nvSpPr>
        <p:spPr>
          <a:xfrm>
            <a:off x="1209822" y="65764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COLEGIO MATER DOLOROSA</a:t>
            </a:r>
            <a:endParaRPr lang="es-E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8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HUECHURABA – SANTIAGO</a:t>
            </a:r>
            <a:endParaRPr lang="es-E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D81C9A88-972C-460B-B1DA-7EE271BEB22F}"/>
              </a:ext>
            </a:extLst>
          </p:cNvPr>
          <p:cNvSpPr txBox="1"/>
          <p:nvPr/>
        </p:nvSpPr>
        <p:spPr>
          <a:xfrm>
            <a:off x="4896729" y="2363372"/>
            <a:ext cx="2398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B050"/>
                </a:solidFill>
              </a:rPr>
              <a:t>LENGUAJE VERBAL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FE4A92C1-6379-4CBC-B03E-2CB723E77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9" b="93467" l="9799" r="89950">
                        <a14:foregroundMark x1="53266" y1="73116" x2="40704" y2="73869"/>
                        <a14:foregroundMark x1="40704" y1="73869" x2="55025" y2="74623"/>
                        <a14:foregroundMark x1="55025" y1="74623" x2="52010" y2="74623"/>
                        <a14:foregroundMark x1="54020" y1="91960" x2="40704" y2="92211"/>
                        <a14:foregroundMark x1="40704" y1="92211" x2="59045" y2="93970"/>
                        <a14:foregroundMark x1="59045" y1="93970" x2="72864" y2="90955"/>
                        <a14:foregroundMark x1="72864" y1="90955" x2="31910" y2="93467"/>
                        <a14:foregroundMark x1="31910" y1="93467" x2="68090" y2="886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895" y="2855906"/>
            <a:ext cx="2708252" cy="2708252"/>
          </a:xfrm>
          <a:prstGeom prst="rect">
            <a:avLst/>
          </a:prstGeom>
        </p:spPr>
      </p:pic>
      <p:pic>
        <p:nvPicPr>
          <p:cNvPr id="15" name="Imagen 14" descr="Dibujo animado de un personaje con la boca abierta&#10;&#10;Descripción generada automáticamente con confianza media">
            <a:extLst>
              <a:ext uri="{FF2B5EF4-FFF2-40B4-BE49-F238E27FC236}">
                <a16:creationId xmlns:a16="http://schemas.microsoft.com/office/drawing/2014/main" xmlns="" id="{F3E049BA-A826-4CCA-895E-95BD3FB776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99" b="94472" l="9799" r="89950">
                        <a14:foregroundMark x1="49246" y1="73869" x2="44472" y2="73869"/>
                        <a14:foregroundMark x1="51005" y1="76382" x2="51005" y2="76382"/>
                        <a14:foregroundMark x1="54271" y1="91960" x2="39950" y2="92965"/>
                        <a14:foregroundMark x1="39950" y1="92965" x2="53266" y2="90704"/>
                        <a14:foregroundMark x1="53266" y1="90704" x2="39196" y2="94472"/>
                        <a14:foregroundMark x1="39196" y1="94472" x2="66583" y2="88191"/>
                        <a14:foregroundMark x1="66583" y1="88191" x2="67085" y2="91457"/>
                        <a14:foregroundMark x1="54271" y1="94472" x2="56281" y2="93719"/>
                        <a14:foregroundMark x1="56281" y1="90704" x2="56281" y2="90704"/>
                        <a14:foregroundMark x1="52261" y1="92965" x2="42965" y2="93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049" y="2741348"/>
            <a:ext cx="2822811" cy="282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57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B7F067-3BD8-491E-992B-F886A5CD5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16" y="506436"/>
            <a:ext cx="11641968" cy="55541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A238524-5D0B-4FFF-A282-8AE22AB0B71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939" b="40893"/>
          <a:stretch/>
        </p:blipFill>
        <p:spPr bwMode="auto">
          <a:xfrm>
            <a:off x="3471034" y="1376154"/>
            <a:ext cx="6786148" cy="45386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7444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1-03-09 at 12.36.10">
            <a:hlinkClick r:id="" action="ppaction://media"/>
            <a:extLst>
              <a:ext uri="{FF2B5EF4-FFF2-40B4-BE49-F238E27FC236}">
                <a16:creationId xmlns:a16="http://schemas.microsoft.com/office/drawing/2014/main" xmlns="" id="{06C4B1DC-D41C-40C6-9FFC-D2E6527B03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0662" y="689113"/>
            <a:ext cx="9530676" cy="524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2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5A6F7210-2025-42C6-8721-2D96CD9CC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30280" r="21522" b="21959"/>
          <a:stretch/>
        </p:blipFill>
        <p:spPr>
          <a:xfrm>
            <a:off x="1543877" y="1251502"/>
            <a:ext cx="9473383" cy="435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54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B7F067-3BD8-491E-992B-F886A5CD5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16" y="506436"/>
            <a:ext cx="11641968" cy="555416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9B46DA42-F94B-4CB8-B715-4E20550852E0}"/>
              </a:ext>
            </a:extLst>
          </p:cNvPr>
          <p:cNvSpPr txBox="1"/>
          <p:nvPr/>
        </p:nvSpPr>
        <p:spPr>
          <a:xfrm>
            <a:off x="4267200" y="1351722"/>
            <a:ext cx="365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Dejar registro de trabajo del niño/a en su cuaderno, escribir su nombre y enviar fotografía  a  nuestro correo</a:t>
            </a:r>
          </a:p>
        </p:txBody>
      </p:sp>
    </p:spTree>
    <p:extLst>
      <p:ext uri="{BB962C8B-B14F-4D97-AF65-F5344CB8AC3E}">
        <p14:creationId xmlns:p14="http://schemas.microsoft.com/office/powerpoint/2010/main" val="9359221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27</Words>
  <Application>Microsoft Office PowerPoint</Application>
  <PresentationFormat>Personalizado</PresentationFormat>
  <Paragraphs>4</Paragraphs>
  <Slides>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valentina veliz</dc:creator>
  <cp:lastModifiedBy>HP</cp:lastModifiedBy>
  <cp:revision>3</cp:revision>
  <dcterms:created xsi:type="dcterms:W3CDTF">2021-03-07T23:17:19Z</dcterms:created>
  <dcterms:modified xsi:type="dcterms:W3CDTF">2021-03-10T14:12:24Z</dcterms:modified>
</cp:coreProperties>
</file>