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0" r:id="rId10"/>
    <p:sldId id="258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>
        <p:scale>
          <a:sx n="72" d="100"/>
          <a:sy n="72" d="100"/>
        </p:scale>
        <p:origin x="-486" y="-18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3/19/2021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3/19/2021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3/19/2021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3/19/2021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3/19/2021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slide" Target="slide9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slide" Target="slide9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slide" Target="slide9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9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Intersidereal Quest " pitchFamily="2" charset="0"/>
              </a:rPr>
              <a:t>Class N°1 “it’s online </a:t>
            </a:r>
            <a:r>
              <a:rPr lang="en-US" dirty="0" err="1" smtClean="0">
                <a:latin typeface="Intersidereal Quest " pitchFamily="2" charset="0"/>
              </a:rPr>
              <a:t>english</a:t>
            </a:r>
            <a:r>
              <a:rPr lang="en-US" dirty="0" smtClean="0">
                <a:latin typeface="Intersidereal Quest " pitchFamily="2" charset="0"/>
              </a:rPr>
              <a:t> classes time”</a:t>
            </a:r>
            <a:endParaRPr lang="en-US" dirty="0">
              <a:latin typeface="Intersidereal Quest 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Learning objective:</a:t>
            </a:r>
          </a:p>
          <a:p>
            <a:r>
              <a:rPr lang="en-US" b="1" dirty="0" smtClean="0"/>
              <a:t>To name personal pronouns and to use verb to-be as appropriate.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06380" y="1628800"/>
            <a:ext cx="5868142" cy="3751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100" dirty="0" smtClean="0">
                <a:ln w="38100">
                  <a:solidFill>
                    <a:schemeClr val="bg1"/>
                  </a:solidFill>
                </a:ln>
                <a:latin typeface="Cooper Black" panose="0208090404030B020404" pitchFamily="18" charset="0"/>
              </a:rPr>
              <a:t>NOPE</a:t>
            </a:r>
            <a:endParaRPr lang="en-GB" sz="14100" dirty="0">
              <a:ln w="38100">
                <a:solidFill>
                  <a:schemeClr val="bg1"/>
                </a:solidFill>
              </a:ln>
              <a:latin typeface="Cooper Black" panose="0208090404030B020404" pitchFamily="18" charset="0"/>
            </a:endParaRPr>
          </a:p>
        </p:txBody>
      </p:sp>
      <p:sp>
        <p:nvSpPr>
          <p:cNvPr id="4" name="3 CuadroTexto">
            <a:hlinkClick r:id="" action="ppaction://hlinkshowjump?jump=lastslideviewed" highlightClick="1"/>
          </p:cNvPr>
          <p:cNvSpPr txBox="1"/>
          <p:nvPr/>
        </p:nvSpPr>
        <p:spPr>
          <a:xfrm>
            <a:off x="2710036" y="5229200"/>
            <a:ext cx="5616624" cy="1006840"/>
          </a:xfrm>
          <a:prstGeom prst="leftArrow">
            <a:avLst>
              <a:gd name="adj1" fmla="val 52929"/>
              <a:gd name="adj2" fmla="val 272615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200" dirty="0" smtClean="0">
                <a:ln w="28575">
                  <a:solidFill>
                    <a:schemeClr val="tx1"/>
                  </a:solidFill>
                </a:ln>
                <a:solidFill>
                  <a:schemeClr val="bg2"/>
                </a:solidFill>
                <a:latin typeface="Cooper Black" panose="0208090404030B020404" pitchFamily="18" charset="0"/>
              </a:rPr>
              <a:t>GO BACK</a:t>
            </a:r>
            <a:endParaRPr lang="en-GB" sz="3200" dirty="0">
              <a:ln w="28575">
                <a:solidFill>
                  <a:schemeClr val="tx1"/>
                </a:solidFill>
              </a:ln>
              <a:solidFill>
                <a:schemeClr val="bg2"/>
              </a:solidFill>
              <a:latin typeface="Cooper Black" panose="0208090404030B020404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48" y="1721914"/>
            <a:ext cx="45720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04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2414" y="464022"/>
            <a:ext cx="9143998" cy="1020762"/>
          </a:xfrm>
        </p:spPr>
        <p:txBody>
          <a:bodyPr/>
          <a:lstStyle/>
          <a:p>
            <a:pPr algn="ctr"/>
            <a:r>
              <a:rPr lang="en-GB" b="1" u="sng" dirty="0" smtClean="0">
                <a:ln w="12700">
                  <a:solidFill>
                    <a:schemeClr val="accent1">
                      <a:lumMod val="75000"/>
                    </a:schemeClr>
                  </a:solidFill>
                </a:ln>
                <a:latin typeface="Textile" panose="00000400000000000000" pitchFamily="2" charset="0"/>
              </a:rPr>
              <a:t>Choose the correct </a:t>
            </a:r>
            <a:r>
              <a:rPr lang="en-GB" b="1" i="1" u="sng" dirty="0" smtClean="0">
                <a:ln w="12700">
                  <a:solidFill>
                    <a:schemeClr val="accent1">
                      <a:lumMod val="75000"/>
                    </a:schemeClr>
                  </a:solidFill>
                </a:ln>
                <a:latin typeface="Textile" panose="00000400000000000000" pitchFamily="2" charset="0"/>
              </a:rPr>
              <a:t>personal pronoun to complete the sentence</a:t>
            </a:r>
            <a:r>
              <a:rPr lang="en-GB" b="1" u="sng" dirty="0" smtClean="0">
                <a:ln w="12700">
                  <a:solidFill>
                    <a:schemeClr val="accent1">
                      <a:lumMod val="75000"/>
                    </a:schemeClr>
                  </a:solidFill>
                </a:ln>
                <a:latin typeface="Textile" panose="00000400000000000000" pitchFamily="2" charset="0"/>
              </a:rPr>
              <a:t>.</a:t>
            </a:r>
            <a:endParaRPr lang="en-GB" b="1" u="sng" dirty="0">
              <a:ln w="12700">
                <a:solidFill>
                  <a:schemeClr val="accent1">
                    <a:lumMod val="75000"/>
                  </a:schemeClr>
                </a:solidFill>
              </a:ln>
              <a:latin typeface="Textile" panose="00000400000000000000" pitchFamily="2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86136" y="1556792"/>
            <a:ext cx="4416552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>
                <a:latin typeface="Cooper Black" panose="0208090404030B020404" pitchFamily="18" charset="0"/>
              </a:rPr>
              <a:t>_____ </a:t>
            </a:r>
            <a:r>
              <a:rPr lang="en-GB" sz="4000" dirty="0" smtClean="0">
                <a:latin typeface="Cooper Black" panose="0208090404030B020404" pitchFamily="18" charset="0"/>
              </a:rPr>
              <a:t>is Dennis.</a:t>
            </a:r>
            <a:endParaRPr lang="en-GB" sz="4000" dirty="0">
              <a:latin typeface="Cooper Black" panose="0208090404030B0204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9" t="7306" r="25633" b="57875"/>
          <a:stretch/>
        </p:blipFill>
        <p:spPr bwMode="auto">
          <a:xfrm>
            <a:off x="2061964" y="2471169"/>
            <a:ext cx="2312766" cy="2743962"/>
          </a:xfrm>
          <a:prstGeom prst="roundRect">
            <a:avLst>
              <a:gd name="adj" fmla="val 254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CuadroTexto">
            <a:hlinkClick r:id="rId3" action="ppaction://hlinksldjump">
              <a:snd r:embed="rId4" name="applause.wav"/>
            </a:hlinkClick>
          </p:cNvPr>
          <p:cNvSpPr txBox="1"/>
          <p:nvPr/>
        </p:nvSpPr>
        <p:spPr>
          <a:xfrm>
            <a:off x="6126300" y="29900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9" name="8 CuadroTexto">
            <a:hlinkClick r:id="" action="ppaction://hlinkshowjump?jump=lastslide"/>
          </p:cNvPr>
          <p:cNvSpPr txBox="1"/>
          <p:nvPr/>
        </p:nvSpPr>
        <p:spPr>
          <a:xfrm>
            <a:off x="6094412" y="4581128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She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0" name="9 CuadroTexto">
            <a:hlinkClick r:id="" action="ppaction://hlinkshowjump?jump=lastslide" highlightClick="1">
              <a:snd r:embed="rId5" name="bomb.wav"/>
            </a:hlinkClick>
          </p:cNvPr>
          <p:cNvSpPr txBox="1"/>
          <p:nvPr/>
        </p:nvSpPr>
        <p:spPr>
          <a:xfrm>
            <a:off x="8055001" y="5383810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It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1" name="10 CuadroTexto">
            <a:hlinkClick r:id="" action="ppaction://hlinkshowjump?jump=lastslide">
              <a:snd r:embed="rId6" name="explode.wav"/>
            </a:hlinkClick>
          </p:cNvPr>
          <p:cNvSpPr txBox="1"/>
          <p:nvPr/>
        </p:nvSpPr>
        <p:spPr>
          <a:xfrm>
            <a:off x="9741549" y="4581127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We</a:t>
            </a:r>
          </a:p>
        </p:txBody>
      </p:sp>
      <p:sp>
        <p:nvSpPr>
          <p:cNvPr id="12" name="11 CuadroTexto">
            <a:hlinkClick r:id="" action="ppaction://hlinkshowjump?jump=lastslide">
              <a:snd r:embed="rId6" name="explode.wav"/>
            </a:hlinkClick>
          </p:cNvPr>
          <p:cNvSpPr txBox="1"/>
          <p:nvPr/>
        </p:nvSpPr>
        <p:spPr>
          <a:xfrm>
            <a:off x="9982844" y="30182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>
                <a:ln>
                  <a:solidFill>
                    <a:srgbClr val="FFC000"/>
                  </a:solidFill>
                </a:ln>
                <a:latin typeface="Textile" panose="00000400000000000000" pitchFamily="2" charset="0"/>
              </a:rPr>
              <a:t>They</a:t>
            </a:r>
          </a:p>
        </p:txBody>
      </p:sp>
      <p:sp>
        <p:nvSpPr>
          <p:cNvPr id="13" name="12 CuadroTexto">
            <a:hlinkClick r:id="" action="ppaction://hlinkshowjump?jump=lastslide">
              <a:snd r:embed="rId6" name="explode.wav"/>
            </a:hlinkClick>
          </p:cNvPr>
          <p:cNvSpPr txBox="1"/>
          <p:nvPr/>
        </p:nvSpPr>
        <p:spPr>
          <a:xfrm>
            <a:off x="8071284" y="2564904"/>
            <a:ext cx="1688840" cy="61023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6" name="15 CuadroTexto">
            <a:hlinkClick r:id="" action="ppaction://hlinkshowjump?jump=lastslide">
              <a:snd r:embed="rId6" name="explode.wav"/>
            </a:hlinkClick>
          </p:cNvPr>
          <p:cNvSpPr txBox="1"/>
          <p:nvPr/>
        </p:nvSpPr>
        <p:spPr>
          <a:xfrm>
            <a:off x="8071284" y="3694856"/>
            <a:ext cx="1688840" cy="61023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YOU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07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86100" y="1556792"/>
            <a:ext cx="6105213" cy="762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oper Black" panose="0208090404030B020404" pitchFamily="18" charset="0"/>
              </a:rPr>
              <a:t>____ is </a:t>
            </a:r>
            <a:r>
              <a:rPr lang="en-GB" sz="4000" dirty="0" err="1" smtClean="0">
                <a:latin typeface="Cooper Black" panose="0208090404030B020404" pitchFamily="18" charset="0"/>
              </a:rPr>
              <a:t>Deeandra</a:t>
            </a:r>
            <a:r>
              <a:rPr lang="en-GB" sz="4000" dirty="0" smtClean="0">
                <a:latin typeface="Cooper Black" panose="0208090404030B020404" pitchFamily="18" charset="0"/>
              </a:rPr>
              <a:t>.</a:t>
            </a:r>
            <a:endParaRPr lang="en-GB" sz="4000" dirty="0">
              <a:latin typeface="Cooper Black" panose="0208090404030B0204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8" t="13465" r="56744" b="51716"/>
          <a:stretch/>
        </p:blipFill>
        <p:spPr bwMode="auto">
          <a:xfrm>
            <a:off x="1845940" y="2492896"/>
            <a:ext cx="2825941" cy="3352800"/>
          </a:xfrm>
          <a:prstGeom prst="roundRect">
            <a:avLst>
              <a:gd name="adj" fmla="val 254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CuadroTexto">
            <a:hlinkClick r:id="" action="ppaction://hlinkshowjump?jump=lastslide">
              <a:snd r:embed="rId3" name="applause.wav"/>
            </a:hlinkClick>
          </p:cNvPr>
          <p:cNvSpPr txBox="1"/>
          <p:nvPr/>
        </p:nvSpPr>
        <p:spPr>
          <a:xfrm>
            <a:off x="6126300" y="29900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0" name="9 CuadroTexto">
            <a:hlinkClick r:id="rId4" action="ppaction://hlinksldjump">
              <a:snd r:embed="rId3" name="applause.wav"/>
            </a:hlinkClick>
          </p:cNvPr>
          <p:cNvSpPr txBox="1"/>
          <p:nvPr/>
        </p:nvSpPr>
        <p:spPr>
          <a:xfrm>
            <a:off x="6094412" y="4581128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She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1" name="10 CuadroTexto">
            <a:hlinkClick r:id="" action="ppaction://hlinkshowjump?jump=lastslide" highlightClick="1">
              <a:snd r:embed="rId5" name="bomb.wav"/>
            </a:hlinkClick>
          </p:cNvPr>
          <p:cNvSpPr txBox="1"/>
          <p:nvPr/>
        </p:nvSpPr>
        <p:spPr>
          <a:xfrm>
            <a:off x="8055001" y="5383810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It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2" name="11 CuadroTexto">
            <a:hlinkClick r:id="" action="ppaction://hlinkshowjump?jump=lastslide">
              <a:snd r:embed="rId6" name="explode.wav"/>
            </a:hlinkClick>
          </p:cNvPr>
          <p:cNvSpPr txBox="1"/>
          <p:nvPr/>
        </p:nvSpPr>
        <p:spPr>
          <a:xfrm>
            <a:off x="9741549" y="4581127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We</a:t>
            </a:r>
          </a:p>
        </p:txBody>
      </p:sp>
      <p:sp>
        <p:nvSpPr>
          <p:cNvPr id="13" name="12 CuadroTexto">
            <a:hlinkClick r:id="" action="ppaction://hlinkshowjump?jump=lastslide">
              <a:snd r:embed="rId6" name="explode.wav"/>
            </a:hlinkClick>
          </p:cNvPr>
          <p:cNvSpPr txBox="1"/>
          <p:nvPr/>
        </p:nvSpPr>
        <p:spPr>
          <a:xfrm>
            <a:off x="9982844" y="30182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>
                <a:ln>
                  <a:solidFill>
                    <a:srgbClr val="FFC000"/>
                  </a:solidFill>
                </a:ln>
                <a:latin typeface="Textile" panose="00000400000000000000" pitchFamily="2" charset="0"/>
              </a:rPr>
              <a:t>They</a:t>
            </a:r>
          </a:p>
        </p:txBody>
      </p:sp>
      <p:sp>
        <p:nvSpPr>
          <p:cNvPr id="14" name="13 CuadroTexto">
            <a:hlinkClick r:id="" action="ppaction://hlinkshowjump?jump=lastslide">
              <a:snd r:embed="rId6" name="explode.wav"/>
            </a:hlinkClick>
          </p:cNvPr>
          <p:cNvSpPr txBox="1"/>
          <p:nvPr/>
        </p:nvSpPr>
        <p:spPr>
          <a:xfrm>
            <a:off x="8071284" y="2564904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6" name="15 CuadroTexto">
            <a:hlinkClick r:id="" action="ppaction://hlinkshowjump?jump=lastslide">
              <a:snd r:embed="rId6" name="explode.wav"/>
            </a:hlinkClick>
          </p:cNvPr>
          <p:cNvSpPr txBox="1"/>
          <p:nvPr/>
        </p:nvSpPr>
        <p:spPr>
          <a:xfrm>
            <a:off x="8071284" y="3694856"/>
            <a:ext cx="1688840" cy="61023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YOU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84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86136" y="1556792"/>
            <a:ext cx="6240724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latin typeface="Cooper Black" panose="0208090404030B020404" pitchFamily="18" charset="0"/>
              </a:rPr>
              <a:t>___ is a cat.</a:t>
            </a:r>
            <a:endParaRPr lang="en-GB" sz="4000" dirty="0">
              <a:latin typeface="Cooper Black" panose="0208090404030B0204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41736" r="82874" b="23445"/>
          <a:stretch/>
        </p:blipFill>
        <p:spPr bwMode="auto">
          <a:xfrm>
            <a:off x="1845940" y="2492896"/>
            <a:ext cx="2825941" cy="3352800"/>
          </a:xfrm>
          <a:prstGeom prst="roundRect">
            <a:avLst>
              <a:gd name="adj" fmla="val 254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CuadroTexto">
            <a:hlinkClick r:id="" action="ppaction://hlinkshowjump?jump=lastslide">
              <a:snd r:embed="rId3" name="applause.wav"/>
            </a:hlinkClick>
          </p:cNvPr>
          <p:cNvSpPr txBox="1"/>
          <p:nvPr/>
        </p:nvSpPr>
        <p:spPr>
          <a:xfrm>
            <a:off x="6126300" y="29900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0" name="9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6094412" y="4581128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She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1" name="10 CuadroTexto">
            <a:hlinkClick r:id="rId5" action="ppaction://hlinksldjump" highlightClick="1">
              <a:snd r:embed="rId3" name="applause.wav"/>
            </a:hlinkClick>
          </p:cNvPr>
          <p:cNvSpPr txBox="1"/>
          <p:nvPr/>
        </p:nvSpPr>
        <p:spPr>
          <a:xfrm>
            <a:off x="8055001" y="5383810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It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2" name="11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9741549" y="4581127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We</a:t>
            </a:r>
          </a:p>
        </p:txBody>
      </p:sp>
      <p:sp>
        <p:nvSpPr>
          <p:cNvPr id="13" name="12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9982844" y="30182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>
                <a:ln>
                  <a:solidFill>
                    <a:srgbClr val="FFC000"/>
                  </a:solidFill>
                </a:ln>
                <a:latin typeface="Textile" panose="00000400000000000000" pitchFamily="2" charset="0"/>
              </a:rPr>
              <a:t>They</a:t>
            </a:r>
          </a:p>
        </p:txBody>
      </p:sp>
      <p:sp>
        <p:nvSpPr>
          <p:cNvPr id="14" name="13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8071284" y="2564904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6" name="15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8052709" y="3789040"/>
            <a:ext cx="1688840" cy="61023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YOU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3964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926060" y="1628800"/>
            <a:ext cx="7056784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latin typeface="Cooper Black" panose="0208090404030B020404" pitchFamily="18" charset="0"/>
              </a:rPr>
              <a:t>__________ are the gang.</a:t>
            </a:r>
            <a:endParaRPr lang="en-GB" sz="4000" dirty="0">
              <a:latin typeface="Cooper Black" panose="0208090404030B0204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t="2294" r="529" b="-801"/>
          <a:stretch/>
        </p:blipFill>
        <p:spPr bwMode="auto">
          <a:xfrm>
            <a:off x="481914" y="2706130"/>
            <a:ext cx="5612498" cy="3274932"/>
          </a:xfrm>
          <a:prstGeom prst="roundRect">
            <a:avLst>
              <a:gd name="adj" fmla="val 254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CuadroTexto">
            <a:hlinkClick r:id="" action="ppaction://hlinkshowjump?jump=lastslide">
              <a:snd r:embed="rId3" name="applause.wav"/>
            </a:hlinkClick>
          </p:cNvPr>
          <p:cNvSpPr txBox="1"/>
          <p:nvPr/>
        </p:nvSpPr>
        <p:spPr>
          <a:xfrm>
            <a:off x="6126300" y="29900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0" name="9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6094412" y="4581128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She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1" name="10 CuadroTexto">
            <a:hlinkClick r:id="" action="ppaction://hlinkshowjump?jump=lastslide" highlightClick="1">
              <a:snd r:embed="rId4" name="explode.wav"/>
            </a:hlinkClick>
          </p:cNvPr>
          <p:cNvSpPr txBox="1"/>
          <p:nvPr/>
        </p:nvSpPr>
        <p:spPr>
          <a:xfrm>
            <a:off x="8055001" y="5383810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It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2" name="11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9741549" y="4581127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We</a:t>
            </a:r>
          </a:p>
        </p:txBody>
      </p:sp>
      <p:sp>
        <p:nvSpPr>
          <p:cNvPr id="13" name="12 CuadroTexto">
            <a:hlinkClick r:id="rId5" action="ppaction://hlinksldjump">
              <a:snd r:embed="rId4" name="explode.wav"/>
            </a:hlinkClick>
          </p:cNvPr>
          <p:cNvSpPr txBox="1"/>
          <p:nvPr/>
        </p:nvSpPr>
        <p:spPr>
          <a:xfrm>
            <a:off x="9982844" y="30182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>
                <a:ln>
                  <a:solidFill>
                    <a:srgbClr val="FFC000"/>
                  </a:solidFill>
                </a:ln>
                <a:latin typeface="Textile" panose="00000400000000000000" pitchFamily="2" charset="0"/>
              </a:rPr>
              <a:t>They</a:t>
            </a:r>
          </a:p>
        </p:txBody>
      </p:sp>
      <p:sp>
        <p:nvSpPr>
          <p:cNvPr id="14" name="13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8071284" y="2564904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6" name="15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8052709" y="3789040"/>
            <a:ext cx="1688840" cy="61023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YOU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79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Textile" panose="00000400000000000000" pitchFamily="2" charset="0"/>
              </a:rPr>
              <a:t>HOW DO YOU ADRESS THESE PEOPLE DIRECTLY?</a:t>
            </a:r>
            <a:endParaRPr lang="en-GB" u="sng" dirty="0">
              <a:latin typeface="Textile" panose="00000400000000000000" pitchFamily="2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t="2294" r="529" b="-801"/>
          <a:stretch/>
        </p:blipFill>
        <p:spPr bwMode="auto">
          <a:xfrm>
            <a:off x="481914" y="2706130"/>
            <a:ext cx="5612498" cy="3274932"/>
          </a:xfrm>
          <a:prstGeom prst="roundRect">
            <a:avLst>
              <a:gd name="adj" fmla="val 254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CuadroTexto">
            <a:hlinkClick r:id="" action="ppaction://hlinkshowjump?jump=lastslide">
              <a:snd r:embed="rId3" name="applause.wav"/>
            </a:hlinkClick>
          </p:cNvPr>
          <p:cNvSpPr txBox="1"/>
          <p:nvPr/>
        </p:nvSpPr>
        <p:spPr>
          <a:xfrm>
            <a:off x="6126300" y="29900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0" name="9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6094412" y="4581128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She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1" name="10 CuadroTexto">
            <a:hlinkClick r:id="" action="ppaction://hlinkshowjump?jump=lastslide" highlightClick="1">
              <a:snd r:embed="rId4" name="explode.wav"/>
            </a:hlinkClick>
          </p:cNvPr>
          <p:cNvSpPr txBox="1"/>
          <p:nvPr/>
        </p:nvSpPr>
        <p:spPr>
          <a:xfrm>
            <a:off x="8055001" y="5383810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It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2" name="11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9741549" y="4581127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We</a:t>
            </a:r>
          </a:p>
        </p:txBody>
      </p:sp>
      <p:sp>
        <p:nvSpPr>
          <p:cNvPr id="13" name="12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9982844" y="30182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>
                <a:ln>
                  <a:solidFill>
                    <a:srgbClr val="FFC000"/>
                  </a:solidFill>
                </a:ln>
                <a:latin typeface="Textile" panose="00000400000000000000" pitchFamily="2" charset="0"/>
              </a:rPr>
              <a:t>They</a:t>
            </a:r>
          </a:p>
        </p:txBody>
      </p:sp>
      <p:sp>
        <p:nvSpPr>
          <p:cNvPr id="14" name="13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8071284" y="2564904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6" name="15 CuadroTexto">
            <a:hlinkClick r:id="rId5" action="ppaction://hlinksldjump">
              <a:snd r:embed="rId3" name="applause.wav"/>
            </a:hlinkClick>
          </p:cNvPr>
          <p:cNvSpPr txBox="1"/>
          <p:nvPr/>
        </p:nvSpPr>
        <p:spPr>
          <a:xfrm>
            <a:off x="8052709" y="3789040"/>
            <a:ext cx="1688840" cy="61023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YOU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8" name="2 Marcador de texto"/>
          <p:cNvSpPr>
            <a:spLocks noGrp="1"/>
          </p:cNvSpPr>
          <p:nvPr>
            <p:ph type="body" idx="1"/>
          </p:nvPr>
        </p:nvSpPr>
        <p:spPr>
          <a:xfrm>
            <a:off x="2926060" y="1628800"/>
            <a:ext cx="7056784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 smtClean="0">
                <a:latin typeface="Cooper Black" panose="0208090404030B020404" pitchFamily="18" charset="0"/>
              </a:rPr>
              <a:t>__________ are the gang.</a:t>
            </a:r>
            <a:endParaRPr lang="en-GB" sz="4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59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638027" y="1628800"/>
            <a:ext cx="7947941" cy="76200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GB" sz="4000" dirty="0" smtClean="0">
                <a:latin typeface="Cooper Black" panose="0208090404030B020404" pitchFamily="18" charset="0"/>
              </a:rPr>
              <a:t>The man is pointing at ________.</a:t>
            </a:r>
            <a:endParaRPr lang="en-GB" sz="4000" dirty="0">
              <a:latin typeface="Cooper Black" panose="0208090404030B020404" pitchFamily="18" charset="0"/>
            </a:endParaRPr>
          </a:p>
        </p:txBody>
      </p:sp>
      <p:pic>
        <p:nvPicPr>
          <p:cNvPr id="4098" name="Picture 2" descr="Corporate businessperson pointing at ... | Stock image | Colourbox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8"/>
          <a:stretch/>
        </p:blipFill>
        <p:spPr bwMode="auto">
          <a:xfrm>
            <a:off x="1485900" y="2511599"/>
            <a:ext cx="3528392" cy="3775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>
            <a:hlinkClick r:id="" action="ppaction://hlinkshowjump?jump=lastslide">
              <a:snd r:embed="rId3" name="applause.wav"/>
            </a:hlinkClick>
          </p:cNvPr>
          <p:cNvSpPr txBox="1"/>
          <p:nvPr/>
        </p:nvSpPr>
        <p:spPr>
          <a:xfrm>
            <a:off x="6126300" y="29900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9" name="8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6094412" y="4581128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She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0" name="9 CuadroTexto">
            <a:hlinkClick r:id="" action="ppaction://hlinkshowjump?jump=lastslide" highlightClick="1">
              <a:snd r:embed="rId4" name="explode.wav"/>
            </a:hlinkClick>
          </p:cNvPr>
          <p:cNvSpPr txBox="1"/>
          <p:nvPr/>
        </p:nvSpPr>
        <p:spPr>
          <a:xfrm>
            <a:off x="8055001" y="5383810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It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1" name="10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9741549" y="4581127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We</a:t>
            </a:r>
          </a:p>
        </p:txBody>
      </p:sp>
      <p:sp>
        <p:nvSpPr>
          <p:cNvPr id="12" name="11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9982844" y="30182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>
                <a:ln>
                  <a:solidFill>
                    <a:srgbClr val="FFC000"/>
                  </a:solidFill>
                </a:ln>
                <a:latin typeface="Textile" panose="00000400000000000000" pitchFamily="2" charset="0"/>
              </a:rPr>
              <a:t>They</a:t>
            </a:r>
          </a:p>
        </p:txBody>
      </p:sp>
      <p:sp>
        <p:nvSpPr>
          <p:cNvPr id="13" name="12 CuadroTexto">
            <a:hlinkClick r:id="" action="ppaction://hlinkshowjump?jump=lastslide">
              <a:snd r:embed="rId4" name="explode.wav"/>
            </a:hlinkClick>
          </p:cNvPr>
          <p:cNvSpPr txBox="1"/>
          <p:nvPr/>
        </p:nvSpPr>
        <p:spPr>
          <a:xfrm>
            <a:off x="8071284" y="2564904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4" name="13 CuadroTexto">
            <a:hlinkClick r:id="rId5" action="ppaction://hlinksldjump">
              <a:snd r:embed="rId3" name="applause.wav"/>
            </a:hlinkClick>
          </p:cNvPr>
          <p:cNvSpPr txBox="1"/>
          <p:nvPr/>
        </p:nvSpPr>
        <p:spPr>
          <a:xfrm>
            <a:off x="8052709" y="3789040"/>
            <a:ext cx="1688840" cy="61023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YOU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19976" y="1556792"/>
            <a:ext cx="8237711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000" dirty="0" smtClean="0">
                <a:latin typeface="Cooper Black" panose="0208090404030B020404" pitchFamily="18" charset="0"/>
              </a:rPr>
              <a:t>___ am a student.</a:t>
            </a:r>
            <a:endParaRPr lang="en-GB" sz="4000" dirty="0">
              <a:latin typeface="Cooper Black" panose="0208090404030B020404" pitchFamily="18" charset="0"/>
            </a:endParaRPr>
          </a:p>
        </p:txBody>
      </p:sp>
      <p:sp>
        <p:nvSpPr>
          <p:cNvPr id="7" name="6 CuadroTexto">
            <a:hlinkClick r:id="" action="ppaction://hlinkshowjump?jump=lastslide">
              <a:snd r:embed="rId2" name="applause.wav"/>
            </a:hlinkClick>
          </p:cNvPr>
          <p:cNvSpPr txBox="1"/>
          <p:nvPr/>
        </p:nvSpPr>
        <p:spPr>
          <a:xfrm>
            <a:off x="6126300" y="29900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8" name="7 CuadroTexto">
            <a:hlinkClick r:id="" action="ppaction://hlinkshowjump?jump=lastslide">
              <a:snd r:embed="rId3" name="explode.wav"/>
            </a:hlinkClick>
          </p:cNvPr>
          <p:cNvSpPr txBox="1"/>
          <p:nvPr/>
        </p:nvSpPr>
        <p:spPr>
          <a:xfrm>
            <a:off x="6094412" y="4581128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She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9" name="8 CuadroTexto">
            <a:hlinkClick r:id="" action="ppaction://hlinkshowjump?jump=lastslide" highlightClick="1">
              <a:snd r:embed="rId3" name="explode.wav"/>
            </a:hlinkClick>
          </p:cNvPr>
          <p:cNvSpPr txBox="1"/>
          <p:nvPr/>
        </p:nvSpPr>
        <p:spPr>
          <a:xfrm>
            <a:off x="8055001" y="5383810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It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0" name="9 CuadroTexto">
            <a:hlinkClick r:id="" action="ppaction://hlinkshowjump?jump=lastslide">
              <a:snd r:embed="rId3" name="explode.wav"/>
            </a:hlinkClick>
          </p:cNvPr>
          <p:cNvSpPr txBox="1"/>
          <p:nvPr/>
        </p:nvSpPr>
        <p:spPr>
          <a:xfrm>
            <a:off x="9741549" y="4581127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We</a:t>
            </a:r>
          </a:p>
        </p:txBody>
      </p:sp>
      <p:sp>
        <p:nvSpPr>
          <p:cNvPr id="11" name="10 CuadroTexto">
            <a:hlinkClick r:id="" action="ppaction://hlinkshowjump?jump=lastslide">
              <a:snd r:embed="rId3" name="explode.wav"/>
            </a:hlinkClick>
          </p:cNvPr>
          <p:cNvSpPr txBox="1"/>
          <p:nvPr/>
        </p:nvSpPr>
        <p:spPr>
          <a:xfrm>
            <a:off x="9982844" y="3018215"/>
            <a:ext cx="1688840" cy="597253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>
                <a:ln>
                  <a:solidFill>
                    <a:srgbClr val="FFC000"/>
                  </a:solidFill>
                </a:ln>
                <a:latin typeface="Textile" panose="00000400000000000000" pitchFamily="2" charset="0"/>
              </a:rPr>
              <a:t>They</a:t>
            </a:r>
          </a:p>
        </p:txBody>
      </p:sp>
      <p:sp>
        <p:nvSpPr>
          <p:cNvPr id="12" name="11 CuadroTexto">
            <a:hlinkClick r:id="" action="ppaction://hlinkshowjump?jump=lastslide">
              <a:snd r:embed="rId3" name="explode.wav"/>
            </a:hlinkClick>
          </p:cNvPr>
          <p:cNvSpPr txBox="1"/>
          <p:nvPr/>
        </p:nvSpPr>
        <p:spPr>
          <a:xfrm>
            <a:off x="7998186" y="3793908"/>
            <a:ext cx="1688840" cy="61023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You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sp>
        <p:nvSpPr>
          <p:cNvPr id="13" name="12 CuadroTexto">
            <a:hlinkClick r:id="rId4" action="ppaction://hlinksldjump">
              <a:snd r:embed="rId2" name="applause.wav"/>
            </a:hlinkClick>
          </p:cNvPr>
          <p:cNvSpPr txBox="1"/>
          <p:nvPr/>
        </p:nvSpPr>
        <p:spPr>
          <a:xfrm>
            <a:off x="8006492" y="2275065"/>
            <a:ext cx="1688840" cy="610237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Textile" panose="00000400000000000000" pitchFamily="2" charset="0"/>
              </a:rPr>
              <a:t>I</a:t>
            </a:r>
            <a:endParaRPr lang="en-GB" sz="2400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Textile" panose="00000400000000000000" pitchFamily="2" charset="0"/>
            </a:endParaRPr>
          </a:p>
        </p:txBody>
      </p:sp>
      <p:pic>
        <p:nvPicPr>
          <p:cNvPr id="9218" name="Picture 2" descr="Pointing Finger Meme Drawing | Meme on ME.M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9" r="18870"/>
          <a:stretch/>
        </p:blipFill>
        <p:spPr bwMode="auto">
          <a:xfrm>
            <a:off x="1917948" y="2385223"/>
            <a:ext cx="2269398" cy="3595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6" y="1916832"/>
            <a:ext cx="28448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05780" y="2348880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0" dirty="0" smtClean="0">
                <a:ln w="38100">
                  <a:solidFill>
                    <a:srgbClr val="FFC000"/>
                  </a:solidFill>
                </a:ln>
                <a:solidFill>
                  <a:srgbClr val="00B050"/>
                </a:solidFill>
                <a:latin typeface="Cooper Black" panose="0208090404030B020404" pitchFamily="18" charset="0"/>
              </a:rPr>
              <a:t>YES!</a:t>
            </a:r>
            <a:endParaRPr lang="en-GB" sz="20000" dirty="0">
              <a:ln w="38100">
                <a:solidFill>
                  <a:srgbClr val="FFC000"/>
                </a:solidFill>
              </a:ln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6 CuadroTexto">
            <a:hlinkClick r:id="" action="ppaction://hlinkshowjump?jump=lastslideviewed" highlightClick="1"/>
          </p:cNvPr>
          <p:cNvSpPr txBox="1"/>
          <p:nvPr/>
        </p:nvSpPr>
        <p:spPr>
          <a:xfrm>
            <a:off x="1161864" y="5207853"/>
            <a:ext cx="5616624" cy="1006840"/>
          </a:xfrm>
          <a:prstGeom prst="leftArrow">
            <a:avLst>
              <a:gd name="adj1" fmla="val 52929"/>
              <a:gd name="adj2" fmla="val 272615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200" dirty="0" smtClean="0">
                <a:ln w="28575">
                  <a:solidFill>
                    <a:schemeClr val="tx1"/>
                  </a:solidFill>
                </a:ln>
                <a:solidFill>
                  <a:schemeClr val="bg2"/>
                </a:solidFill>
                <a:latin typeface="Cooper Black" panose="0208090404030B020404" pitchFamily="18" charset="0"/>
              </a:rPr>
              <a:t>GO BACK</a:t>
            </a:r>
            <a:endParaRPr lang="en-GB" sz="3200" dirty="0">
              <a:ln w="28575">
                <a:solidFill>
                  <a:schemeClr val="tx1"/>
                </a:solidFill>
              </a:ln>
              <a:solidFill>
                <a:schemeClr val="bg2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</Template>
  <TotalTime>506</TotalTime>
  <Words>132</Words>
  <Application>Microsoft Office PowerPoint</Application>
  <PresentationFormat>Personalizado</PresentationFormat>
  <Paragraphs>65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CHALKBOARD</vt:lpstr>
      <vt:lpstr>Class N°1 “it’s online english classes time”</vt:lpstr>
      <vt:lpstr>Choose the correct personal pronoun to complete the sentence.</vt:lpstr>
      <vt:lpstr>Presentación de PowerPoint</vt:lpstr>
      <vt:lpstr>Presentación de PowerPoint</vt:lpstr>
      <vt:lpstr>Presentación de PowerPoint</vt:lpstr>
      <vt:lpstr>HOW DO YOU ADRESS THESE PEOPLE DIRECTLY?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N°1 “Good gried</dc:title>
  <dc:creator>Usuario</dc:creator>
  <cp:lastModifiedBy>HP</cp:lastModifiedBy>
  <cp:revision>22</cp:revision>
  <dcterms:created xsi:type="dcterms:W3CDTF">2021-01-25T19:26:10Z</dcterms:created>
  <dcterms:modified xsi:type="dcterms:W3CDTF">2021-03-19T18:22:29Z</dcterms:modified>
</cp:coreProperties>
</file>