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or 16" initials="P1" lastIdx="1" clrIdx="0">
    <p:extLst>
      <p:ext uri="{19B8F6BF-5375-455C-9EA6-DF929625EA0E}">
        <p15:presenceInfo xmlns:p15="http://schemas.microsoft.com/office/powerpoint/2012/main" xmlns="" userId="Profesor 1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1" d="100"/>
          <a:sy n="71" d="100"/>
        </p:scale>
        <p:origin x="-127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Profesor Emerson González 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E0C1-02C2-48C6-8E5D-BC0F834077F3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Biologia 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A93D3-A2D4-437D-BFAC-FF5813233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02423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Profesor Emerson González 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E076-A646-4A68-B11E-1C7E6D4FD37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Biologia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4C2A-74D1-4636-95A5-F0C420A39C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301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4C2A-74D1-4636-95A5-F0C420A39C1B}" type="slidenum">
              <a:rPr lang="es-ES" smtClean="0"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Biologia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Profesor Emerson González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20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0ED657-F500-4266-9461-FA487BE55B00}" type="datetime1">
              <a:rPr lang="es-ES" smtClean="0"/>
              <a:t>26/03/2021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13D-8CD6-4645-9560-347F9C146B2D}" type="datetime1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6C57339-DAFE-44D3-A923-D6FB99B20A36}" type="datetime1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A4-DE18-4CF7-9C71-39FEB8AD5668}" type="datetime1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EDA80-DD69-4E66-A321-66D0AA08B1AE}" type="datetime1">
              <a:rPr lang="es-ES" smtClean="0"/>
              <a:t>26/03/2021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8A99-F364-4751-B475-0E264C0C6BAF}" type="datetime1">
              <a:rPr lang="es-ES" smtClean="0"/>
              <a:t>26/03/2021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EC9-EBFD-43D3-83E0-55809563AD1E}" type="datetime1">
              <a:rPr lang="es-ES" smtClean="0"/>
              <a:t>26/03/2021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944-84F8-4BBA-8471-9367AF46473A}" type="datetime1">
              <a:rPr lang="es-ES" smtClean="0"/>
              <a:t>26/03/2021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CBDF75-148F-4F1F-95FD-D62F91F537B5}" type="datetime1">
              <a:rPr lang="es-ES" smtClean="0"/>
              <a:t>26/03/2021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2B45-7670-4ADF-A5AF-4AB85D2B49A6}" type="datetime1">
              <a:rPr lang="es-ES" smtClean="0"/>
              <a:t>26/03/2021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96D2-25DE-42C4-9F4D-5C33306C632B}" type="datetime1">
              <a:rPr lang="es-ES" smtClean="0"/>
              <a:t>26/03/2021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A2BC2EB-4F3D-44A8-AE72-D651633AD6E6}" type="datetime1">
              <a:rPr lang="es-ES" smtClean="0"/>
              <a:t>26/03/2021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erson\Downloads\Descarga gratis Equipo De Química En Mes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609416"/>
            <a:ext cx="648072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 smtClean="0"/>
              <a:t>Organización, Estructura y Actividad Celular </a:t>
            </a:r>
            <a:endParaRPr lang="es-ES" sz="54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47764" y="6408982"/>
            <a:ext cx="3816424" cy="444624"/>
          </a:xfrm>
        </p:spPr>
        <p:txBody>
          <a:bodyPr/>
          <a:lstStyle/>
          <a:p>
            <a:pPr algn="ctr"/>
            <a:r>
              <a:rPr lang="es-ES" sz="1800" dirty="0" smtClean="0">
                <a:solidFill>
                  <a:schemeClr val="tx1"/>
                </a:solidFill>
              </a:rPr>
              <a:t>Profesor Emerson González  Biología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6" name="AutoShape 2" descr="Colegio Mater Doloros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8" y="380121"/>
            <a:ext cx="124004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83768" y="47667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Clase Nº2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32735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548680"/>
            <a:ext cx="3988296" cy="590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i="1" dirty="0" smtClean="0"/>
              <a:t>Transporte</a:t>
            </a:r>
          </a:p>
          <a:p>
            <a:r>
              <a:rPr lang="es-ES" b="1" i="1" dirty="0" smtClean="0"/>
              <a:t>Proceso mediante el cual los materiales son distribuidos en el organismo.</a:t>
            </a:r>
          </a:p>
          <a:p>
            <a:r>
              <a:rPr lang="es-ES" b="1" i="1" dirty="0"/>
              <a:t>Incluye la entrada y salida del material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35696" y="6525344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2050" name="Picture 2" descr="MEDI NATURAL (con imágenes) | Esqueleto, Cuerpo humano, Fot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1764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188640"/>
            <a:ext cx="4320480" cy="626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i="1" dirty="0"/>
              <a:t>Respiración</a:t>
            </a:r>
          </a:p>
          <a:p>
            <a:r>
              <a:rPr lang="es-ES" sz="3200" b="1" i="1" dirty="0"/>
              <a:t>Reacción bioquímica en las que los nutrientes son convertidos </a:t>
            </a:r>
            <a:r>
              <a:rPr lang="es-ES" sz="3200" b="1" i="1" dirty="0" smtClean="0"/>
              <a:t>de formas </a:t>
            </a:r>
            <a:r>
              <a:rPr lang="es-ES" sz="3200" b="1" i="1" dirty="0"/>
              <a:t>útiles para la célula.</a:t>
            </a:r>
          </a:p>
          <a:p>
            <a:r>
              <a:rPr lang="es-ES" sz="3200" b="1" i="1" dirty="0"/>
              <a:t>Se lleva a cabo en la mitocondria.</a:t>
            </a:r>
          </a:p>
          <a:p>
            <a:r>
              <a:rPr lang="es-ES" sz="3200" b="1" i="1" dirty="0"/>
              <a:t>ATP.  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3080" name="Picture 8" descr="La célula y sus organelos celulares – Histo Embriologí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2422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6768752" cy="2780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5400" b="1" i="1" dirty="0"/>
              <a:t>Síntesis</a:t>
            </a:r>
          </a:p>
          <a:p>
            <a:r>
              <a:rPr lang="es-ES" sz="3200" b="1" i="1" dirty="0"/>
              <a:t>Procesos donde los organismos convierten  compuestos simples en complejos, ejemplos la fotosíntesis y la síntesis de proteína.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sp>
        <p:nvSpPr>
          <p:cNvPr id="5" name="AutoShape 2" descr="El proceso de síntesis de las proteínas - Paxal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8" name="Picture 2" descr="Gifs animados de biologia | Imagenes animadas, Memes graciosos de animales,  Memes en españo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4464496" cy="33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42484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5000" b="1" i="1" dirty="0"/>
              <a:t>Crecimiento</a:t>
            </a:r>
          </a:p>
          <a:p>
            <a:r>
              <a:rPr lang="es-ES" sz="3000" b="1" i="1" dirty="0"/>
              <a:t>Proceso por el cual los organismo vivos incrementan su tamaño. </a:t>
            </a:r>
          </a:p>
          <a:p>
            <a:r>
              <a:rPr lang="es-ES" sz="3000" b="1" i="1" dirty="0"/>
              <a:t>En células incrementan su tamaño como en número. </a:t>
            </a:r>
          </a:p>
          <a:p>
            <a:r>
              <a:rPr lang="es-ES" sz="3000" b="1" i="1" dirty="0"/>
              <a:t>Involucra la incorporación ´´asimilación´´ de materiales útiles al organismo.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23728" y="4532029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/>
              <a:t>Ca     P</a:t>
            </a:r>
            <a:r>
              <a:rPr lang="es-ES" sz="3600" b="1" i="1" dirty="0"/>
              <a:t> </a:t>
            </a:r>
            <a:r>
              <a:rPr lang="es-ES" sz="3600" b="1" i="1" dirty="0" smtClean="0"/>
              <a:t>    Mg</a:t>
            </a:r>
            <a:r>
              <a:rPr lang="es-ES" sz="3600" b="1" i="1" dirty="0"/>
              <a:t> </a:t>
            </a:r>
            <a:r>
              <a:rPr lang="es-ES" sz="3600" b="1" i="1" dirty="0" smtClean="0"/>
              <a:t>    </a:t>
            </a:r>
          </a:p>
          <a:p>
            <a:r>
              <a:rPr lang="es-ES" sz="3600" b="1" i="1" dirty="0" smtClean="0"/>
              <a:t>Cr</a:t>
            </a:r>
            <a:r>
              <a:rPr lang="es-ES" sz="3600" b="1" i="1" dirty="0"/>
              <a:t> </a:t>
            </a:r>
            <a:r>
              <a:rPr lang="es-ES" sz="3600" b="1" i="1" dirty="0" smtClean="0"/>
              <a:t>    Fe    Se    </a:t>
            </a:r>
          </a:p>
          <a:p>
            <a:r>
              <a:rPr lang="es-ES" sz="3600" b="1" i="1" dirty="0" smtClean="0"/>
              <a:t>Zn     k      Na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1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0" y="-3426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51125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000" b="1" i="1" dirty="0"/>
              <a:t>Excreción </a:t>
            </a:r>
          </a:p>
          <a:p>
            <a:r>
              <a:rPr lang="es-ES" sz="3000" b="1" i="1" dirty="0"/>
              <a:t>Eliminación de material indeseado tóxico.</a:t>
            </a:r>
          </a:p>
          <a:p>
            <a:r>
              <a:rPr lang="es-ES" sz="3000" b="1" i="1" dirty="0"/>
              <a:t>Estos materiales son generalmente reacciones químicas producidas por el organismo.</a:t>
            </a:r>
          </a:p>
          <a:p>
            <a:r>
              <a:rPr lang="es-ES" sz="3000" b="1" i="1" dirty="0"/>
              <a:t>El </a:t>
            </a:r>
            <a:r>
              <a:rPr lang="es-ES" sz="3000" b="1" i="1" dirty="0" smtClean="0"/>
              <a:t>CO</a:t>
            </a:r>
            <a:r>
              <a:rPr lang="es-ES" sz="1600" b="1" i="1" dirty="0" smtClean="0"/>
              <a:t>2</a:t>
            </a:r>
            <a:r>
              <a:rPr lang="es-ES" sz="3000" b="1" i="1" dirty="0" smtClean="0"/>
              <a:t> </a:t>
            </a:r>
            <a:r>
              <a:rPr lang="es-ES" sz="3000" b="1" i="1" dirty="0"/>
              <a:t>es un ejemplo claro.</a:t>
            </a:r>
          </a:p>
          <a:p>
            <a:r>
              <a:rPr lang="es-ES" sz="3000" b="1" i="1" dirty="0"/>
              <a:t>Intercambio gaseoso O</a:t>
            </a:r>
            <a:r>
              <a:rPr lang="es-ES" sz="1800" b="1" i="1" dirty="0"/>
              <a:t>2 </a:t>
            </a:r>
            <a:r>
              <a:rPr lang="es-ES" sz="3000" b="1" i="1" dirty="0"/>
              <a:t>x CO</a:t>
            </a:r>
            <a:r>
              <a:rPr lang="es-ES" sz="1800" b="1" i="1" dirty="0"/>
              <a:t>2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7170" name="Picture 2" descr="Qué es la hematosis? (Proceso de intercambio gaseoso) - Life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43408"/>
            <a:ext cx="365266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44008" y="5949280"/>
            <a:ext cx="343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/>
              <a:t>Hematosis</a:t>
            </a:r>
            <a:r>
              <a:rPr lang="es-ES" sz="3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es-ES" dirty="0" smtClean="0"/>
              <a:t>Célula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1772816"/>
            <a:ext cx="5114778" cy="424847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Es la unidad funcional que estudia estrictamente las características morfológicas, anatómicas, fisiológicas, fisiopatológicas, embriológica y reproductiva de todo ser vivo.</a:t>
            </a:r>
            <a:endParaRPr lang="es-ES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1030" name="Picture 6" descr="Celula Mitocondria GIF - Celula Mitocondria - Descubre &amp; Compart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702940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849812"/>
            <a:ext cx="6048672" cy="5547016"/>
          </a:xfrm>
        </p:spPr>
        <p:txBody>
          <a:bodyPr>
            <a:normAutofit fontScale="92500" lnSpcReduction="20000"/>
          </a:bodyPr>
          <a:lstStyle/>
          <a:p>
            <a:r>
              <a:rPr lang="es-ES" sz="4800" dirty="0" smtClean="0"/>
              <a:t>Morfología… </a:t>
            </a:r>
            <a:r>
              <a:rPr lang="es-ES" sz="3200" b="1" i="1" dirty="0"/>
              <a:t>Forma</a:t>
            </a:r>
          </a:p>
          <a:p>
            <a:r>
              <a:rPr lang="es-ES" sz="4800" dirty="0" smtClean="0"/>
              <a:t>Anatomía… </a:t>
            </a:r>
            <a:r>
              <a:rPr lang="es-ES" sz="3200" b="1" i="1" dirty="0"/>
              <a:t>Estructura</a:t>
            </a:r>
          </a:p>
          <a:p>
            <a:r>
              <a:rPr lang="es-ES" sz="4800" dirty="0" smtClean="0"/>
              <a:t>Fisiología… </a:t>
            </a:r>
            <a:r>
              <a:rPr lang="es-ES" sz="3200" b="1" i="1" dirty="0"/>
              <a:t>Buen Funcionamiento</a:t>
            </a:r>
          </a:p>
          <a:p>
            <a:r>
              <a:rPr lang="es-ES" sz="4800" dirty="0"/>
              <a:t>Fisiopatología… </a:t>
            </a:r>
            <a:r>
              <a:rPr lang="es-ES" sz="3200" b="1" i="1" dirty="0"/>
              <a:t>Mal Funcionamiento</a:t>
            </a:r>
          </a:p>
          <a:p>
            <a:r>
              <a:rPr lang="es-ES" sz="4800" dirty="0"/>
              <a:t>Embriología… </a:t>
            </a:r>
            <a:r>
              <a:rPr lang="es-ES" sz="3200" b="1" i="1" dirty="0"/>
              <a:t>Morfogénesis</a:t>
            </a:r>
          </a:p>
          <a:p>
            <a:r>
              <a:rPr lang="es-ES" sz="4800" dirty="0"/>
              <a:t>Reproductiva… </a:t>
            </a:r>
            <a:r>
              <a:rPr lang="es-ES" sz="3200" b="1" i="1" dirty="0"/>
              <a:t>Bienestar F.M.S.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5736" y="6453336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sp>
        <p:nvSpPr>
          <p:cNvPr id="6" name="5 Cerrar llave"/>
          <p:cNvSpPr/>
          <p:nvPr/>
        </p:nvSpPr>
        <p:spPr>
          <a:xfrm>
            <a:off x="8676456" y="270892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23728" y="6411043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3074" name="Picture 2" descr="LA CÉLULA COMO UNIDAD&#10;FUNCIONAL: DESCUBRIMIENTOS&#10; 1665-Robert Hooke: observó tejidos&#10;vegetales (corcho).&#10; 1670-Anton Va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4916" r="4460" b="11211"/>
          <a:stretch/>
        </p:blipFill>
        <p:spPr bwMode="auto">
          <a:xfrm>
            <a:off x="395536" y="-12041"/>
            <a:ext cx="7495310" cy="62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75656" y="6525344"/>
            <a:ext cx="4906888" cy="183422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4098" name="Picture 2" descr=" 1857-Kölliker: identificó las mitocondrias.&#10; 1858-Rudolf Virchow: Postuló que toda&#10;célula proviene de otras células.&#10;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5958" r="3637" b="10536"/>
          <a:stretch/>
        </p:blipFill>
        <p:spPr bwMode="auto">
          <a:xfrm>
            <a:off x="251520" y="332656"/>
            <a:ext cx="7848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5122" name="Picture 2" descr="POSTULADOS&#10;1. La célula es la unidad morfológica de&#10;todo ser vivo.&#10;2. Toda célula deriva de una célula&#10;precedente.&#10;3. La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222" r="3685" b="10967"/>
          <a:stretch/>
        </p:blipFill>
        <p:spPr bwMode="auto">
          <a:xfrm>
            <a:off x="251520" y="89336"/>
            <a:ext cx="784887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1392" y="621414"/>
            <a:ext cx="7239000" cy="1092736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Funciones vitales </a:t>
            </a:r>
            <a:endParaRPr lang="es-ES" sz="4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51720" y="6453336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Bilogía</a:t>
            </a:r>
            <a:endParaRPr lang="es-ES" dirty="0"/>
          </a:p>
        </p:txBody>
      </p:sp>
      <p:pic>
        <p:nvPicPr>
          <p:cNvPr id="1026" name="Picture 2" descr="Son características que todos los seres vivos&#10;comparten&#10;•NutriciónNutrición&#10;•TransporteTransporte&#10;•RespiraciónRespiración&#10;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30195" r="2490" b="6036"/>
          <a:stretch/>
        </p:blipFill>
        <p:spPr bwMode="auto">
          <a:xfrm>
            <a:off x="1259632" y="1700808"/>
            <a:ext cx="684076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eres vivos autótrofos y heterótrofos | Autotrofos y heterotrofos, Ciencia  natural, Bi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19672" y="6525344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3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692696"/>
            <a:ext cx="403244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b="1" i="1" dirty="0" smtClean="0"/>
              <a:t>Nutrición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dirty="0" smtClean="0"/>
              <a:t>Tomar material del ambiente exterior  para uso de otro organismo.</a:t>
            </a:r>
          </a:p>
          <a:p>
            <a:pPr algn="just"/>
            <a:r>
              <a:rPr lang="es-ES" dirty="0" smtClean="0"/>
              <a:t>Lo utiliza como fuente de energía para el crecimiento, reparación y mantenimiento del organismo.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36774" y="6453336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4098" name="Picture 2" descr="Leones Animales GIF - Leon Animales - Descubre &amp; Compart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1405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RECHOS DE LOS NIÑOS - Carte Menta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429000"/>
            <a:ext cx="284995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1340</TotalTime>
  <Words>300</Words>
  <Application>Microsoft Office PowerPoint</Application>
  <PresentationFormat>Presentación en pantalla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Opulento</vt:lpstr>
      <vt:lpstr>Presentación de PowerPoint</vt:lpstr>
      <vt:lpstr>Célula </vt:lpstr>
      <vt:lpstr> </vt:lpstr>
      <vt:lpstr>Presentación de PowerPoint</vt:lpstr>
      <vt:lpstr>Presentación de PowerPoint</vt:lpstr>
      <vt:lpstr>Presentación de PowerPoint</vt:lpstr>
      <vt:lpstr>Funciones vitales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Célula</dc:title>
  <dc:creator>Emerson</dc:creator>
  <cp:lastModifiedBy>HP</cp:lastModifiedBy>
  <cp:revision>69</cp:revision>
  <dcterms:created xsi:type="dcterms:W3CDTF">2020-10-05T15:10:48Z</dcterms:created>
  <dcterms:modified xsi:type="dcterms:W3CDTF">2021-03-26T16:38:35Z</dcterms:modified>
</cp:coreProperties>
</file>