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3Y5rjYWkMJZSJHQE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garga gratis los mejores gifs animados de quimica organica ✅. Imágenes  animadas de quimica organica y más gifs animados como … | Quimica organica,  Química, Ani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961292"/>
            <a:ext cx="4615094" cy="498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4969" y="2978965"/>
            <a:ext cx="7766936" cy="1646302"/>
          </a:xfrm>
        </p:spPr>
        <p:txBody>
          <a:bodyPr/>
          <a:lstStyle/>
          <a:p>
            <a:r>
              <a:rPr lang="es-ES" dirty="0" smtClean="0"/>
              <a:t>Ciencias para la Ciudadanía 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6537" y="4719051"/>
            <a:ext cx="7766936" cy="1096899"/>
          </a:xfrm>
        </p:spPr>
        <p:txBody>
          <a:bodyPr>
            <a:normAutofit fontScale="85000" lnSpcReduction="20000"/>
          </a:bodyPr>
          <a:lstStyle/>
          <a:p>
            <a:r>
              <a:rPr lang="es-ES" sz="2400" dirty="0" smtClean="0"/>
              <a:t>Colegio Mater Dolorosa </a:t>
            </a:r>
          </a:p>
          <a:p>
            <a:r>
              <a:rPr lang="es-ES" sz="2400" dirty="0" smtClean="0"/>
              <a:t>Profesor Emerson Adolfo González</a:t>
            </a:r>
          </a:p>
          <a:p>
            <a:r>
              <a:rPr lang="es-ES" sz="2400" dirty="0" smtClean="0"/>
              <a:t>3º Medio  </a:t>
            </a:r>
            <a:endParaRPr lang="es-CL" sz="2400" dirty="0"/>
          </a:p>
        </p:txBody>
      </p:sp>
      <p:pic>
        <p:nvPicPr>
          <p:cNvPr id="5" name="Picture 2" descr="Pin by Alfredo Sapiens on Animation Inspiration | Dna art, Medical  laboratory science, Medical 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6" y="0"/>
            <a:ext cx="5673968" cy="2919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Normas Clases Online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799981"/>
            <a:ext cx="8596668" cy="3880773"/>
          </a:xfrm>
        </p:spPr>
        <p:txBody>
          <a:bodyPr>
            <a:noAutofit/>
          </a:bodyPr>
          <a:lstStyle/>
          <a:p>
            <a:r>
              <a:rPr lang="es-ES" sz="2400" dirty="0" smtClean="0"/>
              <a:t>Se realiza oración antes de comenzar la clase. </a:t>
            </a:r>
          </a:p>
          <a:p>
            <a:r>
              <a:rPr lang="es-ES" sz="2400" dirty="0" smtClean="0"/>
              <a:t>Respeto al momento de iniciar las actividades. </a:t>
            </a:r>
          </a:p>
          <a:p>
            <a:r>
              <a:rPr lang="es-ES" sz="2400" dirty="0" smtClean="0"/>
              <a:t>No interrumpir al profesor cuando se esta explicando. </a:t>
            </a:r>
          </a:p>
          <a:p>
            <a:r>
              <a:rPr lang="es-ES" sz="2400" dirty="0" smtClean="0"/>
              <a:t>Tener los micrófonos silenciados. </a:t>
            </a:r>
          </a:p>
          <a:p>
            <a:r>
              <a:rPr lang="es-ES" sz="2400" dirty="0" smtClean="0"/>
              <a:t>Se dará un espacio para responder sus interrogantes. </a:t>
            </a:r>
          </a:p>
          <a:p>
            <a:r>
              <a:rPr lang="es-ES" sz="2400" dirty="0" smtClean="0"/>
              <a:t>Participación en las clases.</a:t>
            </a:r>
          </a:p>
          <a:p>
            <a:r>
              <a:rPr lang="es-ES" sz="2400" dirty="0" smtClean="0"/>
              <a:t>Se sugiere tomar nota de lo explicado ya que son temas puntuales sobre la PTU. </a:t>
            </a:r>
            <a:endParaRPr lang="es-CL" sz="2400" dirty="0"/>
          </a:p>
          <a:p>
            <a:r>
              <a:rPr lang="es-ES" sz="2400" dirty="0" smtClean="0"/>
              <a:t>Cumplir con las actividades que se les deja luego de la clase para así verificar lo aprendido.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6730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Bienestar y Salud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164" y="1855789"/>
            <a:ext cx="8596668" cy="3880773"/>
          </a:xfrm>
        </p:spPr>
        <p:txBody>
          <a:bodyPr>
            <a:noAutofit/>
          </a:bodyPr>
          <a:lstStyle/>
          <a:p>
            <a:r>
              <a:rPr lang="es-CL" sz="2400" dirty="0" smtClean="0"/>
              <a:t>Súper alimentos.</a:t>
            </a:r>
          </a:p>
          <a:p>
            <a:r>
              <a:rPr lang="es-CL" sz="2400" dirty="0" smtClean="0"/>
              <a:t>Dietas veganas.</a:t>
            </a:r>
          </a:p>
          <a:p>
            <a:r>
              <a:rPr lang="es-CL" sz="2400" dirty="0" smtClean="0"/>
              <a:t>Vitaminas.</a:t>
            </a:r>
          </a:p>
          <a:p>
            <a:r>
              <a:rPr lang="es-CL" sz="2400" dirty="0" smtClean="0"/>
              <a:t>Aminoácidos.</a:t>
            </a:r>
          </a:p>
          <a:p>
            <a:r>
              <a:rPr lang="es-CL" sz="2400" dirty="0" smtClean="0"/>
              <a:t>Carbohidratos. </a:t>
            </a:r>
            <a:endParaRPr lang="es-CL" sz="2400" dirty="0"/>
          </a:p>
          <a:p>
            <a:r>
              <a:rPr lang="es-CL" sz="2400" dirty="0" smtClean="0"/>
              <a:t>Glucosa. </a:t>
            </a:r>
          </a:p>
          <a:p>
            <a:r>
              <a:rPr lang="es-CL" sz="2400" dirty="0" smtClean="0"/>
              <a:t>Grasas saturadas e insaturadas. </a:t>
            </a:r>
          </a:p>
          <a:p>
            <a:r>
              <a:rPr lang="es-CL" sz="2400" dirty="0" smtClean="0"/>
              <a:t>Enfermedades relacionadas con mala calidad de vida. </a:t>
            </a:r>
          </a:p>
        </p:txBody>
      </p:sp>
    </p:spTree>
    <p:extLst>
      <p:ext uri="{BB962C8B-B14F-4D97-AF65-F5344CB8AC3E}">
        <p14:creationId xmlns:p14="http://schemas.microsoft.com/office/powerpoint/2010/main" val="41026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Medicina de vanguardia vs ancestral 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dirty="0" smtClean="0"/>
              <a:t>Vacunas.</a:t>
            </a:r>
          </a:p>
          <a:p>
            <a:r>
              <a:rPr lang="es-ES" sz="2800" dirty="0" smtClean="0"/>
              <a:t>Inmunidad.</a:t>
            </a:r>
          </a:p>
          <a:p>
            <a:r>
              <a:rPr lang="es-ES" sz="2800" dirty="0" smtClean="0"/>
              <a:t>Anomalías congénitas. </a:t>
            </a:r>
          </a:p>
          <a:p>
            <a:r>
              <a:rPr lang="es-ES" sz="2800" dirty="0" smtClean="0"/>
              <a:t>Tratamiento de enfermedades terminales.</a:t>
            </a:r>
          </a:p>
          <a:p>
            <a:r>
              <a:rPr lang="es-ES" sz="2800" dirty="0" smtClean="0"/>
              <a:t>Función de las diversas hormonas del organismo y neurotransmisores. </a:t>
            </a:r>
          </a:p>
          <a:p>
            <a:r>
              <a:rPr lang="es-ES" sz="2800" dirty="0" smtClean="0"/>
              <a:t>Hongos.</a:t>
            </a:r>
          </a:p>
          <a:p>
            <a:r>
              <a:rPr lang="es-ES" sz="2800" dirty="0" smtClean="0"/>
              <a:t>E.T.S. y Principales virus.</a:t>
            </a:r>
          </a:p>
          <a:p>
            <a:r>
              <a:rPr lang="es-ES" sz="2800" dirty="0" smtClean="0"/>
              <a:t>Drogas. </a:t>
            </a:r>
          </a:p>
          <a:p>
            <a:endParaRPr lang="es-ES" sz="28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37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3888" y="62132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>Estimado estudiante adjunto link que los llevara  a ejecutar la prueba diagnostico éxitos. 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3153508"/>
            <a:ext cx="8596668" cy="2887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i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s-ES" sz="3200" b="1" i="1" dirty="0" smtClean="0">
                <a:solidFill>
                  <a:schemeClr val="tx1"/>
                </a:solidFill>
                <a:hlinkClick r:id="rId2"/>
              </a:rPr>
              <a:t>forms.gle/3Y5rjYWkMJZSJHQE8</a:t>
            </a:r>
            <a:endParaRPr lang="es-ES" sz="3200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Pautas a Cumplir en Micro-Exposiciones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5 min tiempo máximo.</a:t>
            </a:r>
          </a:p>
          <a:p>
            <a:r>
              <a:rPr lang="es-ES" dirty="0" smtClean="0"/>
              <a:t>Preguntas por parte del profesor.</a:t>
            </a:r>
          </a:p>
          <a:p>
            <a:r>
              <a:rPr lang="es-ES" dirty="0" smtClean="0"/>
              <a:t>La exposición debe contener tres aspectos fundamentales.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Usos.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Propiedades alimenticias.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Beneficios para la salud.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err="1" smtClean="0"/>
              <a:t>Tips</a:t>
            </a:r>
            <a:r>
              <a:rPr lang="es-ES" dirty="0" smtClean="0"/>
              <a:t> adicional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err="1" smtClean="0"/>
              <a:t>Ppt</a:t>
            </a:r>
            <a:r>
              <a:rPr lang="es-ES" dirty="0" smtClean="0"/>
              <a:t> al correo del profesor IDENTIFICADO CON NOMBRE Y APELLIDO, utilizar mas imágenes que texto. Para el día 19/03/2021 hasta las 12:00 de la tarde.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Profe.emerson.cmd@gmail.com </a:t>
            </a:r>
          </a:p>
        </p:txBody>
      </p:sp>
    </p:spTree>
    <p:extLst>
      <p:ext uri="{BB962C8B-B14F-4D97-AF65-F5344CB8AC3E}">
        <p14:creationId xmlns:p14="http://schemas.microsoft.com/office/powerpoint/2010/main" val="12300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Escala de Estimación 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677334" y="1790820"/>
          <a:ext cx="8128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6957266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083094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ITEMS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PUNTOS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42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PPT Creativo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0,5 puntos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546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Utiliza</a:t>
                      </a:r>
                      <a:r>
                        <a:rPr lang="es-ES" baseline="0" dirty="0" smtClean="0"/>
                        <a:t> el PPT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0,5 puntos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647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Cumple con los puntos indicados por el profesor.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 puntos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748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Responde a las</a:t>
                      </a:r>
                      <a:r>
                        <a:rPr lang="es-ES" baseline="0" dirty="0" smtClean="0"/>
                        <a:t> interrogantes.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 puntos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3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Utiliza</a:t>
                      </a:r>
                      <a:r>
                        <a:rPr lang="es-ES" baseline="0" dirty="0" smtClean="0"/>
                        <a:t> vocabulario técnico y claro con respecto a la asignatura.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puntos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855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Total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7 puntos 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705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3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85432"/>
              </p:ext>
            </p:extLst>
          </p:nvPr>
        </p:nvGraphicFramePr>
        <p:xfrm>
          <a:off x="0" y="14"/>
          <a:ext cx="12192000" cy="6857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3499687778"/>
                    </a:ext>
                  </a:extLst>
                </a:gridCol>
              </a:tblGrid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ACUÑA POZO, CAROLINA ANDREA           broccoli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366612195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ASTUDILLO CARREÑO, MAXIMILIANO </a:t>
                      </a:r>
                      <a:r>
                        <a:rPr lang="en-US" sz="1600" u="none" strike="noStrike" dirty="0" smtClean="0">
                          <a:effectLst/>
                        </a:rPr>
                        <a:t>RAMSEH   remolacha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2018432273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BUSTOS ESPINOSA, ANNAMY </a:t>
                      </a:r>
                      <a:r>
                        <a:rPr lang="en-US" sz="1600" u="none" strike="noStrike" dirty="0" smtClean="0">
                          <a:effectLst/>
                        </a:rPr>
                        <a:t>MEGUMI   curcuma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319259295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CID SABAH, IGNACIA </a:t>
                      </a:r>
                      <a:r>
                        <a:rPr lang="en-US" sz="1600" u="none" strike="noStrike" dirty="0" smtClean="0">
                          <a:effectLst/>
                        </a:rPr>
                        <a:t>ANTONIA  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coliflor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574307243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CONTRERAS MAGAÑA, CONSTANZA </a:t>
                      </a:r>
                      <a:r>
                        <a:rPr lang="en-US" sz="1600" u="none" strike="noStrike" dirty="0" smtClean="0">
                          <a:effectLst/>
                        </a:rPr>
                        <a:t>BELÉN   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semillas</a:t>
                      </a:r>
                      <a:r>
                        <a:rPr lang="en-US" sz="1600" u="none" strike="noStrike" dirty="0" smtClean="0">
                          <a:effectLst/>
                        </a:rPr>
                        <a:t> de chia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967468809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DELGADO ROJO, CRISTIAN </a:t>
                      </a:r>
                      <a:r>
                        <a:rPr lang="en-US" sz="1600" u="none" strike="noStrike" dirty="0" smtClean="0">
                          <a:effectLst/>
                        </a:rPr>
                        <a:t>ESTEBAN  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alubias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2872378204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ESPINOZA ROMERO, BENJAMÍN </a:t>
                      </a:r>
                      <a:r>
                        <a:rPr lang="en-US" sz="1600" u="none" strike="noStrike" dirty="0" smtClean="0">
                          <a:effectLst/>
                        </a:rPr>
                        <a:t>NICOLÁS    acai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576792863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GUZMAN SOTO, DARLING </a:t>
                      </a:r>
                      <a:r>
                        <a:rPr lang="en-US" sz="1600" u="none" strike="noStrike" dirty="0" smtClean="0">
                          <a:effectLst/>
                        </a:rPr>
                        <a:t>DAMARIS  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manzana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365145608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LETELIER ORELLANA, VALENTINA </a:t>
                      </a:r>
                      <a:r>
                        <a:rPr lang="en-US" sz="1600" u="none" strike="noStrike" dirty="0" smtClean="0">
                          <a:effectLst/>
                        </a:rPr>
                        <a:t>CONSTANZA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platano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2529576315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MATURANA JAMET, VICENTE </a:t>
                      </a:r>
                      <a:r>
                        <a:rPr lang="en-US" sz="1600" u="none" strike="noStrike" dirty="0" smtClean="0">
                          <a:effectLst/>
                        </a:rPr>
                        <a:t>ELÍAS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pescado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azul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4184139823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MONTECINO BRIONES, KRISNA </a:t>
                      </a:r>
                      <a:r>
                        <a:rPr lang="en-US" sz="1600" u="none" strike="noStrike" dirty="0" smtClean="0">
                          <a:effectLst/>
                        </a:rPr>
                        <a:t>LISSETTE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 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te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rojo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2673936872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MORA VALDEBENITO, CAROLINA </a:t>
                      </a:r>
                      <a:r>
                        <a:rPr lang="en-US" sz="1600" u="none" strike="noStrike" dirty="0" smtClean="0">
                          <a:effectLst/>
                        </a:rPr>
                        <a:t>IGNACIA   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cereales</a:t>
                      </a:r>
                      <a:r>
                        <a:rPr lang="en-US" sz="1600" u="none" strike="noStrike" dirty="0" smtClean="0">
                          <a:effectLst/>
                        </a:rPr>
                        <a:t> integrals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661227451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MORALES VILLANUEVA, CRISTIAN </a:t>
                      </a:r>
                      <a:r>
                        <a:rPr lang="en-US" sz="1600" u="none" strike="noStrike" dirty="0" smtClean="0">
                          <a:effectLst/>
                        </a:rPr>
                        <a:t>IGNACIO  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acelgas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2006769283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OLIVAS BARROS, MARCOS </a:t>
                      </a:r>
                      <a:r>
                        <a:rPr lang="en-US" sz="1600" u="none" strike="noStrike" dirty="0" smtClean="0">
                          <a:effectLst/>
                        </a:rPr>
                        <a:t>ESTEBAN  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espinacas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58493108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OTAZO GALAZ, CATALINA </a:t>
                      </a:r>
                      <a:r>
                        <a:rPr lang="en-US" sz="1600" u="none" strike="noStrike" dirty="0" smtClean="0">
                          <a:effectLst/>
                        </a:rPr>
                        <a:t>IGNACIA  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frutos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rojos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087877753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PALMA SALAZAR, VICENTE </a:t>
                      </a:r>
                      <a:r>
                        <a:rPr lang="en-US" sz="1600" u="none" strike="noStrike" dirty="0" smtClean="0">
                          <a:effectLst/>
                        </a:rPr>
                        <a:t>IGNACIO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agua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781854907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PARDO LÓPEZ, JAVIER </a:t>
                      </a:r>
                      <a:r>
                        <a:rPr lang="en-US" sz="1600" u="none" strike="noStrike" dirty="0" smtClean="0">
                          <a:effectLst/>
                        </a:rPr>
                        <a:t>IGNACIO    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aceite</a:t>
                      </a:r>
                      <a:r>
                        <a:rPr lang="en-US" sz="1600" u="none" strike="noStrike" dirty="0" smtClean="0">
                          <a:effectLst/>
                        </a:rPr>
                        <a:t> de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oliva</a:t>
                      </a:r>
                      <a:r>
                        <a:rPr lang="en-US" sz="1600" u="none" strike="noStrike" dirty="0" smtClean="0">
                          <a:effectLst/>
                        </a:rPr>
                        <a:t> extra virgin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323952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37853"/>
              </p:ext>
            </p:extLst>
          </p:nvPr>
        </p:nvGraphicFramePr>
        <p:xfrm>
          <a:off x="0" y="-3"/>
          <a:ext cx="12017829" cy="6766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7829">
                  <a:extLst>
                    <a:ext uri="{9D8B030D-6E8A-4147-A177-3AD203B41FA5}">
                      <a16:colId xmlns:a16="http://schemas.microsoft.com/office/drawing/2014/main" xmlns="" val="2614564405"/>
                    </a:ext>
                  </a:extLst>
                </a:gridCol>
              </a:tblGrid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PÉREZ ZAPATA, MONSERRAT </a:t>
                      </a:r>
                      <a:r>
                        <a:rPr lang="en-US" sz="1400" u="none" strike="noStrike" dirty="0" smtClean="0">
                          <a:effectLst/>
                        </a:rPr>
                        <a:t>GIULIANA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uvas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2068502069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PINO MANRÍQUEZ, MATÍAS </a:t>
                      </a:r>
                      <a:r>
                        <a:rPr lang="en-US" sz="1400" u="none" strike="noStrike" dirty="0" smtClean="0">
                          <a:effectLst/>
                        </a:rPr>
                        <a:t>RODRIGO  chocolate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negro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666260210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PONCE VIDELA, JAEL </a:t>
                      </a:r>
                      <a:r>
                        <a:rPr lang="en-US" sz="1400" u="none" strike="noStrike" dirty="0" smtClean="0">
                          <a:effectLst/>
                        </a:rPr>
                        <a:t>ANAÍS 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legumbres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572544148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QUINTANA MONSALVE, TIARE </a:t>
                      </a:r>
                      <a:r>
                        <a:rPr lang="en-US" sz="1400" u="none" strike="noStrike" dirty="0" smtClean="0">
                          <a:effectLst/>
                        </a:rPr>
                        <a:t>PAOLA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aguacate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144554558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RAMÍREZ ROMAN, FRANCISCA </a:t>
                      </a:r>
                      <a:r>
                        <a:rPr lang="en-US" sz="1400" u="none" strike="noStrike" dirty="0" smtClean="0">
                          <a:effectLst/>
                        </a:rPr>
                        <a:t>IGNACIA  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huevos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2290121166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ROJAS MARDONES, JAVIERA </a:t>
                      </a:r>
                      <a:r>
                        <a:rPr lang="en-US" sz="1400" u="none" strike="noStrike" dirty="0" smtClean="0">
                          <a:effectLst/>
                        </a:rPr>
                        <a:t>FRANCISCA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avena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868963163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ROJAS ZUÑIGA, PAULINA </a:t>
                      </a:r>
                      <a:r>
                        <a:rPr lang="en-US" sz="1400" u="none" strike="noStrike" dirty="0" smtClean="0">
                          <a:effectLst/>
                        </a:rPr>
                        <a:t>ARACELY 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ajo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552241810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ROMERO AHUMADA, ALELLY ENLEXE </a:t>
                      </a:r>
                      <a:r>
                        <a:rPr lang="es-ES" sz="1400" u="none" strike="noStrike" dirty="0" smtClean="0">
                          <a:effectLst/>
                        </a:rPr>
                        <a:t>YADIRA    calabaza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887240786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ROMERO ESPINOZA, MARÍA </a:t>
                      </a:r>
                      <a:r>
                        <a:rPr lang="en-US" sz="1400" u="none" strike="noStrike" dirty="0" smtClean="0">
                          <a:effectLst/>
                        </a:rPr>
                        <a:t>JOSÉ 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zanahoria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145150575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SALAS PÉREZ, FABIANA MARGARITA </a:t>
                      </a:r>
                      <a:r>
                        <a:rPr lang="en-US" sz="1400" u="none" strike="noStrike" dirty="0" smtClean="0">
                          <a:effectLst/>
                        </a:rPr>
                        <a:t>AYLEEN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jengibre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573780425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SANDOVAL BENAVIDES, ALEX </a:t>
                      </a:r>
                      <a:r>
                        <a:rPr lang="en-US" sz="1400" u="none" strike="noStrike" dirty="0" smtClean="0">
                          <a:effectLst/>
                        </a:rPr>
                        <a:t>ALFONSO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yogur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290630103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SARAVIA VALDIVIA, IGNACIO </a:t>
                      </a:r>
                      <a:r>
                        <a:rPr lang="en-US" sz="1400" u="none" strike="noStrike" dirty="0" smtClean="0">
                          <a:effectLst/>
                        </a:rPr>
                        <a:t>PAULO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pepino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060209883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SILVA CALDERÓN, RENATO ANDRÉS DE </a:t>
                      </a:r>
                      <a:r>
                        <a:rPr lang="en-US" sz="1400" u="none" strike="noStrike" dirty="0" smtClean="0">
                          <a:effectLst/>
                        </a:rPr>
                        <a:t>JESÚS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cereza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3840610610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SOLORZA MUÑOZ, ISIDORA </a:t>
                      </a:r>
                      <a:r>
                        <a:rPr lang="en-US" sz="1400" u="none" strike="noStrike" dirty="0" smtClean="0">
                          <a:effectLst/>
                        </a:rPr>
                        <a:t>LUNA    kiwi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628740759"/>
                  </a:ext>
                </a:extLst>
              </a:tr>
              <a:tr h="424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URRUTIA CARRASCO, FRANCISCO </a:t>
                      </a:r>
                      <a:r>
                        <a:rPr lang="en-US" sz="1400" u="none" strike="noStrike" dirty="0" smtClean="0">
                          <a:effectLst/>
                        </a:rPr>
                        <a:t>JAVIER 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naranja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1265573086"/>
                  </a:ext>
                </a:extLst>
              </a:tr>
              <a:tr h="403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VALLADARES GARAY, KATHERINE </a:t>
                      </a:r>
                      <a:r>
                        <a:rPr lang="en-US" sz="1400" u="none" strike="noStrike" dirty="0" smtClean="0">
                          <a:effectLst/>
                        </a:rPr>
                        <a:t>ALEJANDRA  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nueces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9" marR="5609" marT="5609" marB="0" anchor="b"/>
                </a:tc>
                <a:extLst>
                  <a:ext uri="{0D108BD9-81ED-4DB2-BD59-A6C34878D82A}">
                    <a16:rowId xmlns:a16="http://schemas.microsoft.com/office/drawing/2014/main" xmlns="" val="246796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1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418</TotalTime>
  <Words>506</Words>
  <Application>Microsoft Office PowerPoint</Application>
  <PresentationFormat>Personalizado</PresentationFormat>
  <Paragraphs>91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Faceta</vt:lpstr>
      <vt:lpstr>Ciencias para la Ciudadanía  </vt:lpstr>
      <vt:lpstr>Normas Clases Online</vt:lpstr>
      <vt:lpstr>Bienestar y Salud </vt:lpstr>
      <vt:lpstr>Medicina de vanguardia vs ancestral  </vt:lpstr>
      <vt:lpstr>Estimado estudiante adjunto link que los llevara  a ejecutar la prueba diagnostico éxitos. </vt:lpstr>
      <vt:lpstr>Pautas a Cumplir en Micro-Exposiciones</vt:lpstr>
      <vt:lpstr>Escala de Estimación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</dc:title>
  <dc:creator>Profesor 16</dc:creator>
  <cp:lastModifiedBy>HP</cp:lastModifiedBy>
  <cp:revision>24</cp:revision>
  <dcterms:created xsi:type="dcterms:W3CDTF">2020-10-26T11:55:15Z</dcterms:created>
  <dcterms:modified xsi:type="dcterms:W3CDTF">2021-03-16T14:46:15Z</dcterms:modified>
</cp:coreProperties>
</file>