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52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78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57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9366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06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90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699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6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1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835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03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7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20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56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4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1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4232BF0-910E-4872-9006-A2D657A5B2A3}" type="datetimeFigureOut">
              <a:rPr lang="en-US" smtClean="0"/>
              <a:t>3/10/2021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A77F0-6A42-4029-8C55-B3D6C8646FE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72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Bienvenidos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Sexto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66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RECORDEMOS CONTENIDOS 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AGUAS DEL PLANETA </a:t>
            </a:r>
          </a:p>
          <a:p>
            <a:r>
              <a:rPr lang="es-ES" dirty="0" smtClean="0"/>
              <a:t>CONCEPTO DE AGUA DULCE Y SALADA</a:t>
            </a:r>
            <a:endParaRPr lang="en-US" dirty="0"/>
          </a:p>
          <a:p>
            <a:r>
              <a:rPr lang="es-ES" dirty="0" smtClean="0"/>
              <a:t>Definición de  agua dulce</a:t>
            </a:r>
          </a:p>
          <a:p>
            <a:r>
              <a:rPr lang="es-ES" dirty="0" smtClean="0"/>
              <a:t>Definición de agua salada </a:t>
            </a:r>
          </a:p>
        </p:txBody>
      </p:sp>
    </p:spTree>
    <p:extLst>
      <p:ext uri="{BB962C8B-B14F-4D97-AF65-F5344CB8AC3E}">
        <p14:creationId xmlns:p14="http://schemas.microsoft.com/office/powerpoint/2010/main" val="1177730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AGUAS DULCES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774" y="2189230"/>
            <a:ext cx="2619375" cy="17430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1143" y="1638921"/>
            <a:ext cx="2644140" cy="19831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56" y="4430847"/>
            <a:ext cx="2581275" cy="17716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2583" y="4920953"/>
            <a:ext cx="3028950" cy="1514475"/>
          </a:xfrm>
          <a:prstGeom prst="rect">
            <a:avLst/>
          </a:prstGeom>
        </p:spPr>
      </p:pic>
      <p:sp>
        <p:nvSpPr>
          <p:cNvPr id="8" name="AutoShape 2" descr="Tipos de nubes según la OMM y cómo diferenciarl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250" y="2415877"/>
            <a:ext cx="2386149" cy="326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6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Aguas saladas 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875" y="2790894"/>
            <a:ext cx="3243942" cy="210767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9177" y="2492148"/>
            <a:ext cx="3199447" cy="251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Actividad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10 minutos  dibuja en tu cuaderno un  ejemplo para cada una de las aguas continentales nombradas en clases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509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</TotalTime>
  <Words>46</Words>
  <Application>Microsoft Office PowerPoint</Application>
  <PresentationFormat>Personalizado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Ion</vt:lpstr>
      <vt:lpstr>Bienvenidos </vt:lpstr>
      <vt:lpstr>RECORDEMOS CONTENIDOS </vt:lpstr>
      <vt:lpstr>AGUAS DULCES </vt:lpstr>
      <vt:lpstr>Aguas saladas </vt:lpstr>
      <vt:lpstr>Actividad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Alumno 19</dc:creator>
  <cp:lastModifiedBy>HP</cp:lastModifiedBy>
  <cp:revision>4</cp:revision>
  <dcterms:created xsi:type="dcterms:W3CDTF">2021-03-09T12:06:36Z</dcterms:created>
  <dcterms:modified xsi:type="dcterms:W3CDTF">2021-03-10T13:35:07Z</dcterms:modified>
</cp:coreProperties>
</file>