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91" r:id="rId4"/>
    <p:sldId id="294" r:id="rId5"/>
    <p:sldId id="293" r:id="rId6"/>
    <p:sldId id="295" r:id="rId7"/>
    <p:sldId id="296" r:id="rId8"/>
    <p:sldId id="297" r:id="rId9"/>
    <p:sldId id="298" r:id="rId10"/>
    <p:sldId id="299" r:id="rId11"/>
    <p:sldId id="300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5" r:id="rId22"/>
    <p:sldId id="316" r:id="rId2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5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3C8C5-C5CB-49DE-855E-E796304D54E1}" type="datetimeFigureOut">
              <a:rPr lang="es-CL" smtClean="0"/>
              <a:t>03-12-2020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16F02-A760-49DD-9565-9652E5B900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13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 es de la India.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16F02-A760-49DD-9565-9652E5B90032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4038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Nombre del número 1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16F02-A760-49DD-9565-9652E5B90032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5728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16F02-A760-49DD-9565-9652E5B90032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3797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A4FD2-3BB7-4C53-B4C2-B62A5B98C608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5968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 es de la India.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16F02-A760-49DD-9565-9652E5B90032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403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 es de la India.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16F02-A760-49DD-9565-9652E5B90032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4038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órgano visual que detecta la luz y la convierte en impulsos electroquímicos que viajan a través de neuronas. 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16F02-A760-49DD-9565-9652E5B90032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5728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16F02-A760-49DD-9565-9652E5B90032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5728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16F02-A760-49DD-9565-9652E5B90032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5728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16F02-A760-49DD-9565-9652E5B90032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5728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16F02-A760-49DD-9565-9652E5B90032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5728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16F02-A760-49DD-9565-9652E5B90032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5728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4E4A-FB0A-4282-9C70-FEAA400F79D0}" type="datetimeFigureOut">
              <a:rPr lang="es-CL" smtClean="0"/>
              <a:t>03-12-2020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D36E-6D09-4FAA-ADA9-4B518A901B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4E4A-FB0A-4282-9C70-FEAA400F79D0}" type="datetimeFigureOut">
              <a:rPr lang="es-CL" smtClean="0"/>
              <a:t>03-12-2020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D36E-6D09-4FAA-ADA9-4B518A901B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4E4A-FB0A-4282-9C70-FEAA400F79D0}" type="datetimeFigureOut">
              <a:rPr lang="es-CL" smtClean="0"/>
              <a:t>03-12-2020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D36E-6D09-4FAA-ADA9-4B518A901B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4E4A-FB0A-4282-9C70-FEAA400F79D0}" type="datetimeFigureOut">
              <a:rPr lang="es-CL" smtClean="0"/>
              <a:t>03-12-2020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D36E-6D09-4FAA-ADA9-4B518A901B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4E4A-FB0A-4282-9C70-FEAA400F79D0}" type="datetimeFigureOut">
              <a:rPr lang="es-CL" smtClean="0"/>
              <a:t>03-12-2020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D36E-6D09-4FAA-ADA9-4B518A901B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4E4A-FB0A-4282-9C70-FEAA400F79D0}" type="datetimeFigureOut">
              <a:rPr lang="es-CL" smtClean="0"/>
              <a:t>03-12-2020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D36E-6D09-4FAA-ADA9-4B518A901B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4E4A-FB0A-4282-9C70-FEAA400F79D0}" type="datetimeFigureOut">
              <a:rPr lang="es-CL" smtClean="0"/>
              <a:t>03-12-2020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D36E-6D09-4FAA-ADA9-4B518A901B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4E4A-FB0A-4282-9C70-FEAA400F79D0}" type="datetimeFigureOut">
              <a:rPr lang="es-CL" smtClean="0"/>
              <a:t>03-12-2020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D36E-6D09-4FAA-ADA9-4B518A901B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4E4A-FB0A-4282-9C70-FEAA400F79D0}" type="datetimeFigureOut">
              <a:rPr lang="es-CL" smtClean="0"/>
              <a:t>03-12-2020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D36E-6D09-4FAA-ADA9-4B518A901B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4E4A-FB0A-4282-9C70-FEAA400F79D0}" type="datetimeFigureOut">
              <a:rPr lang="es-CL" smtClean="0"/>
              <a:t>03-12-2020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D36E-6D09-4FAA-ADA9-4B518A901B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4E4A-FB0A-4282-9C70-FEAA400F79D0}" type="datetimeFigureOut">
              <a:rPr lang="es-CL" smtClean="0"/>
              <a:t>03-12-2020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D36E-6D09-4FAA-ADA9-4B518A901BB4}" type="slidenum">
              <a:rPr lang="es-CL" smtClean="0"/>
              <a:t>‹Nº›</a:t>
            </a:fld>
            <a:endParaRPr lang="es-CL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4E4A-FB0A-4282-9C70-FEAA400F79D0}" type="datetimeFigureOut">
              <a:rPr lang="es-CL" smtClean="0"/>
              <a:t>03-12-2020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9D36E-6D09-4FAA-ADA9-4B518A901BB4}" type="slidenum">
              <a:rPr lang="es-CL" smtClean="0"/>
              <a:t>‹Nº›</a:t>
            </a:fld>
            <a:endParaRPr lang="es-CL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Pasapalabra Kids - Chilevis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57" y="0"/>
            <a:ext cx="91859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75259" y="569492"/>
            <a:ext cx="4824535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u="sng" dirty="0" smtClean="0">
                <a:ln w="19050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Abecedario</a:t>
            </a:r>
            <a:r>
              <a:rPr lang="es-ES" sz="5400" dirty="0" smtClean="0">
                <a:ln w="19050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es-ES" sz="5400" b="1" cap="none" spc="0" dirty="0">
              <a:ln w="19050">
                <a:solidFill>
                  <a:schemeClr val="tx1">
                    <a:lumMod val="85000"/>
                  </a:schemeClr>
                </a:solidFill>
                <a:prstDash val="solid"/>
              </a:ln>
              <a:solidFill>
                <a:schemeClr val="tx1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6 Rectángulo"/>
          <p:cNvSpPr/>
          <p:nvPr/>
        </p:nvSpPr>
        <p:spPr>
          <a:xfrm>
            <a:off x="1455423" y="2384025"/>
            <a:ext cx="6671199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9050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chemeClr val="tx1">
                    <a:lumMod val="75000"/>
                  </a:schemeClr>
                </a:solidFill>
              </a:rPr>
              <a:t>¡Vamos a jugar! </a:t>
            </a:r>
            <a:endParaRPr lang="es-ES" sz="5400" b="1" cap="none" spc="0" dirty="0">
              <a:ln w="19050">
                <a:solidFill>
                  <a:schemeClr val="tx1">
                    <a:lumMod val="85000"/>
                  </a:schemeClr>
                </a:solidFill>
                <a:prstDash val="solid"/>
              </a:ln>
              <a:solidFill>
                <a:schemeClr val="tx1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794" y="4857841"/>
            <a:ext cx="1977233" cy="182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46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7833" y="3645024"/>
            <a:ext cx="7125113" cy="924475"/>
          </a:xfrm>
        </p:spPr>
        <p:txBody>
          <a:bodyPr/>
          <a:lstStyle/>
          <a:p>
            <a:pPr algn="ctr"/>
            <a:r>
              <a:rPr lang="es-CL" sz="2000" dirty="0" smtClean="0"/>
              <a:t>Significa lo mismo que partida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INICIO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898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7833" y="3645024"/>
            <a:ext cx="7125113" cy="924475"/>
          </a:xfrm>
        </p:spPr>
        <p:txBody>
          <a:bodyPr/>
          <a:lstStyle/>
          <a:p>
            <a:pPr algn="ctr"/>
            <a:r>
              <a:rPr lang="es-CL" sz="2000" dirty="0" smtClean="0"/>
              <a:t>Significa lo mismo que nunca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JAMÁS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523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789040"/>
            <a:ext cx="7125113" cy="924475"/>
          </a:xfrm>
        </p:spPr>
        <p:txBody>
          <a:bodyPr/>
          <a:lstStyle/>
          <a:p>
            <a:pPr algn="ctr"/>
            <a:r>
              <a:rPr lang="es-CL" sz="2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Significa lo mismo que pesimista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NEGATIVO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134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789040"/>
            <a:ext cx="7125113" cy="924475"/>
          </a:xfrm>
        </p:spPr>
        <p:txBody>
          <a:bodyPr/>
          <a:lstStyle/>
          <a:p>
            <a:pPr algn="ctr"/>
            <a:r>
              <a:rPr lang="es-CL" sz="2000" dirty="0" smtClean="0"/>
              <a:t>Significa lo mismo que escondido</a:t>
            </a:r>
            <a:endParaRPr lang="es-CL" sz="2000" dirty="0"/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OCULTO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3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789040"/>
            <a:ext cx="7125113" cy="924475"/>
          </a:xfrm>
        </p:spPr>
        <p:txBody>
          <a:bodyPr/>
          <a:lstStyle/>
          <a:p>
            <a:pPr algn="ctr"/>
            <a:r>
              <a:rPr lang="es-CL" sz="2000" dirty="0" smtClean="0"/>
              <a:t>Significa lo mismo que extraviar </a:t>
            </a:r>
            <a:endParaRPr lang="es-CL" sz="2000" dirty="0"/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PERDER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536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789040"/>
            <a:ext cx="7125113" cy="924475"/>
          </a:xfrm>
        </p:spPr>
        <p:txBody>
          <a:bodyPr/>
          <a:lstStyle/>
          <a:p>
            <a:pPr algn="ctr"/>
            <a:r>
              <a:rPr lang="es-CL" sz="2000" dirty="0" smtClean="0"/>
              <a:t>Significa lo mismo que amar</a:t>
            </a:r>
            <a:endParaRPr lang="es-CL" sz="2000" dirty="0"/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QUERER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259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789040"/>
            <a:ext cx="7125113" cy="924475"/>
          </a:xfrm>
        </p:spPr>
        <p:txBody>
          <a:bodyPr/>
          <a:lstStyle/>
          <a:p>
            <a:pPr algn="ctr"/>
            <a:r>
              <a:rPr lang="es-CL" sz="2000" dirty="0" smtClean="0"/>
              <a:t>Significa lo mismo que extraño</a:t>
            </a:r>
            <a:endParaRPr lang="es-CL" sz="2000" dirty="0"/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RARO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326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789040"/>
            <a:ext cx="7125113" cy="924475"/>
          </a:xfrm>
        </p:spPr>
        <p:txBody>
          <a:bodyPr/>
          <a:lstStyle/>
          <a:p>
            <a:pPr algn="ctr"/>
            <a:r>
              <a:rPr lang="es-CL" sz="2000" dirty="0" smtClean="0"/>
              <a:t>Significa lo mismo que cochino</a:t>
            </a:r>
            <a:endParaRPr lang="es-CL" sz="2000" dirty="0"/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SUCIO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192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3573016"/>
            <a:ext cx="7125113" cy="924475"/>
          </a:xfrm>
        </p:spPr>
        <p:txBody>
          <a:bodyPr/>
          <a:lstStyle/>
          <a:p>
            <a:pPr algn="ctr"/>
            <a:r>
              <a:rPr lang="es-CL" sz="2000" dirty="0" smtClean="0"/>
              <a:t>Significa lo mismo que cubrir</a:t>
            </a:r>
            <a:endParaRPr lang="es-CL" sz="2000" dirty="0"/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TAPAR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17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861048"/>
            <a:ext cx="7125113" cy="924475"/>
          </a:xfrm>
        </p:spPr>
        <p:txBody>
          <a:bodyPr/>
          <a:lstStyle/>
          <a:p>
            <a:pPr algn="ctr"/>
            <a:r>
              <a:rPr lang="es-CL" sz="2000" dirty="0" smtClean="0"/>
              <a:t>Significa lo mismo que juntar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UNIR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219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ET'S PLAY PASAPALABRA!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80728"/>
            <a:ext cx="5715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Pasapalabra Kids - Chilevisión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79" t="53745" r="24394" b="10696"/>
          <a:stretch/>
        </p:blipFill>
        <p:spPr bwMode="auto">
          <a:xfrm>
            <a:off x="3211551" y="2996952"/>
            <a:ext cx="2531241" cy="10081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83379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861048"/>
            <a:ext cx="7125113" cy="924475"/>
          </a:xfrm>
        </p:spPr>
        <p:txBody>
          <a:bodyPr/>
          <a:lstStyle/>
          <a:p>
            <a:pPr algn="ctr"/>
            <a:r>
              <a:rPr lang="es-CL" sz="2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Significa lo mismo que observar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947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861048"/>
            <a:ext cx="7125113" cy="924475"/>
          </a:xfrm>
        </p:spPr>
        <p:txBody>
          <a:bodyPr/>
          <a:lstStyle/>
          <a:p>
            <a:pPr algn="ctr"/>
            <a:r>
              <a:rPr lang="es-CL" sz="2000" dirty="0" smtClean="0"/>
              <a:t>Significa lo mismo que calzado</a:t>
            </a:r>
            <a:endParaRPr lang="es-CL" sz="2000" dirty="0"/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ZAPATO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633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Pasapalabra Kids - Chilevis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57" y="0"/>
            <a:ext cx="91859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270832"/>
            <a:ext cx="2741537" cy="262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5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573016"/>
            <a:ext cx="7125113" cy="924475"/>
          </a:xfrm>
        </p:spPr>
        <p:txBody>
          <a:bodyPr/>
          <a:lstStyle/>
          <a:p>
            <a:pPr algn="ctr"/>
            <a:r>
              <a:rPr lang="es-CL" sz="2400" b="1" dirty="0" smtClean="0"/>
              <a:t>Significa lo mismo que amigable</a:t>
            </a:r>
            <a:endParaRPr lang="es-CL" sz="2400" b="1" dirty="0"/>
          </a:p>
        </p:txBody>
      </p:sp>
      <p:sp>
        <p:nvSpPr>
          <p:cNvPr id="7" name="6 Rectángulo"/>
          <p:cNvSpPr/>
          <p:nvPr/>
        </p:nvSpPr>
        <p:spPr>
          <a:xfrm>
            <a:off x="3203848" y="260648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AMISTOSO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36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573016"/>
            <a:ext cx="7125113" cy="924475"/>
          </a:xfrm>
        </p:spPr>
        <p:txBody>
          <a:bodyPr/>
          <a:lstStyle/>
          <a:p>
            <a:pPr algn="ctr"/>
            <a:r>
              <a:rPr lang="es-CL" sz="2000" b="1" dirty="0" smtClean="0"/>
              <a:t>Significa lo mismo que lindo</a:t>
            </a:r>
            <a:endParaRPr lang="es-CL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BONITO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228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573016"/>
            <a:ext cx="7125113" cy="924475"/>
          </a:xfrm>
        </p:spPr>
        <p:txBody>
          <a:bodyPr/>
          <a:lstStyle/>
          <a:p>
            <a:pPr algn="ctr"/>
            <a:r>
              <a:rPr lang="es-CL" sz="1800" dirty="0" smtClean="0"/>
              <a:t>Significa lo mismo que costoso</a:t>
            </a:r>
            <a:endParaRPr lang="es-CL" sz="1800" dirty="0"/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CARO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81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7833" y="3645024"/>
            <a:ext cx="7125113" cy="924475"/>
          </a:xfrm>
        </p:spPr>
        <p:txBody>
          <a:bodyPr/>
          <a:lstStyle/>
          <a:p>
            <a:pPr algn="ctr"/>
            <a:r>
              <a:rPr lang="es-CL" sz="2000" b="1" dirty="0" err="1" smtClean="0"/>
              <a:t>Sirgnifica</a:t>
            </a:r>
            <a:r>
              <a:rPr lang="es-CL" sz="2000" b="1" dirty="0" smtClean="0"/>
              <a:t> lo mismo que entregar</a:t>
            </a:r>
            <a:endParaRPr lang="es-CL" sz="2000" b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DAR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199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7833" y="3645024"/>
            <a:ext cx="7125113" cy="924475"/>
          </a:xfrm>
        </p:spPr>
        <p:txBody>
          <a:bodyPr/>
          <a:lstStyle/>
          <a:p>
            <a:pPr algn="ctr"/>
            <a:r>
              <a:rPr lang="es-CL" sz="2000" dirty="0" smtClean="0"/>
              <a:t>Significa lo mismo que juntar</a:t>
            </a:r>
            <a:endParaRPr lang="es-CL" sz="2000" b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EMPAREJAR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003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7833" y="3645024"/>
            <a:ext cx="7125113" cy="924475"/>
          </a:xfrm>
        </p:spPr>
        <p:txBody>
          <a:bodyPr/>
          <a:lstStyle/>
          <a:p>
            <a:pPr algn="ctr"/>
            <a:r>
              <a:rPr lang="es-CL" sz="2000" dirty="0" smtClean="0"/>
              <a:t>Significa lo mismo que alegre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FELIZ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127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7833" y="3645024"/>
            <a:ext cx="7125113" cy="924475"/>
          </a:xfrm>
        </p:spPr>
        <p:txBody>
          <a:bodyPr/>
          <a:lstStyle/>
          <a:p>
            <a:pPr algn="ctr"/>
            <a:r>
              <a:rPr lang="es-CL" sz="2000" dirty="0" smtClean="0"/>
              <a:t>Significa lo mismo que frío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HELADO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241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Verano">
  <a:themeElements>
    <a:clrScheme name="Verano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Veran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352</TotalTime>
  <Words>192</Words>
  <Application>Microsoft Office PowerPoint</Application>
  <PresentationFormat>Presentación en pantalla (4:3)</PresentationFormat>
  <Paragraphs>95</Paragraphs>
  <Slides>22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Trebuchet MS</vt:lpstr>
      <vt:lpstr>Verdana</vt:lpstr>
      <vt:lpstr>Wingdings 2</vt:lpstr>
      <vt:lpstr>Verano</vt:lpstr>
      <vt:lpstr>Presentación de PowerPoint</vt:lpstr>
      <vt:lpstr>Presentación de PowerPoint</vt:lpstr>
      <vt:lpstr>Significa lo mismo que amigable</vt:lpstr>
      <vt:lpstr>Significa lo mismo que lindo</vt:lpstr>
      <vt:lpstr>Significa lo mismo que costoso</vt:lpstr>
      <vt:lpstr>Sirgnifica lo mismo que entregar</vt:lpstr>
      <vt:lpstr>Significa lo mismo que juntar</vt:lpstr>
      <vt:lpstr>Significa lo mismo que alegre</vt:lpstr>
      <vt:lpstr>Significa lo mismo que frío</vt:lpstr>
      <vt:lpstr>Significa lo mismo que partida</vt:lpstr>
      <vt:lpstr>Significa lo mismo que nunca</vt:lpstr>
      <vt:lpstr>Significa lo mismo que pesimista</vt:lpstr>
      <vt:lpstr>Significa lo mismo que escondido</vt:lpstr>
      <vt:lpstr>Significa lo mismo que extraviar </vt:lpstr>
      <vt:lpstr>Significa lo mismo que amar</vt:lpstr>
      <vt:lpstr>Significa lo mismo que extraño</vt:lpstr>
      <vt:lpstr>Significa lo mismo que cochino</vt:lpstr>
      <vt:lpstr>Significa lo mismo que cubrir</vt:lpstr>
      <vt:lpstr>Significa lo mismo que juntar</vt:lpstr>
      <vt:lpstr>Significa lo mismo que observar</vt:lpstr>
      <vt:lpstr>Significa lo mismo que calzado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Daniella</dc:creator>
  <cp:lastModifiedBy>Profesor 23</cp:lastModifiedBy>
  <cp:revision>25</cp:revision>
  <dcterms:created xsi:type="dcterms:W3CDTF">2020-04-03T20:46:35Z</dcterms:created>
  <dcterms:modified xsi:type="dcterms:W3CDTF">2020-12-03T17:24:41Z</dcterms:modified>
</cp:coreProperties>
</file>