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6" r:id="rId1"/>
  </p:sldMasterIdLst>
  <p:notesMasterIdLst>
    <p:notesMasterId r:id="rId24"/>
  </p:notesMasterIdLst>
  <p:sldIdLst>
    <p:sldId id="256" r:id="rId2"/>
    <p:sldId id="257" r:id="rId3"/>
    <p:sldId id="267" r:id="rId4"/>
    <p:sldId id="270" r:id="rId5"/>
    <p:sldId id="272" r:id="rId6"/>
    <p:sldId id="273" r:id="rId7"/>
    <p:sldId id="274" r:id="rId8"/>
    <p:sldId id="271" r:id="rId9"/>
    <p:sldId id="278" r:id="rId10"/>
    <p:sldId id="275" r:id="rId11"/>
    <p:sldId id="276" r:id="rId12"/>
    <p:sldId id="277" r:id="rId13"/>
    <p:sldId id="279" r:id="rId14"/>
    <p:sldId id="280" r:id="rId15"/>
    <p:sldId id="281" r:id="rId16"/>
    <p:sldId id="283" r:id="rId17"/>
    <p:sldId id="284" r:id="rId18"/>
    <p:sldId id="285" r:id="rId19"/>
    <p:sldId id="286" r:id="rId20"/>
    <p:sldId id="287" r:id="rId21"/>
    <p:sldId id="288" r:id="rId22"/>
    <p:sldId id="262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8" d="100"/>
          <a:sy n="78" d="100"/>
        </p:scale>
        <p:origin x="-336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E24BE-88E9-4FAF-B94E-93BB1D1FD2DA}" type="datetimeFigureOut">
              <a:rPr lang="es-CL" smtClean="0"/>
              <a:t>01-12-2020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D80AD-D1F4-41F9-92CC-F509200F5C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0771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43147-DB0A-46C4-A9F6-5EA61358759A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Profesora Verónica Cornejo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2969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F17F-A898-4EB0-85E3-7B23E8F159AA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Profesora Verónica Cornejo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723377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F17F-A898-4EB0-85E3-7B23E8F159AA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Profesora Verónica Cornejo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003962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F17F-A898-4EB0-85E3-7B23E8F159AA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Profesora Verónica Cornejo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9476842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F17F-A898-4EB0-85E3-7B23E8F159AA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Profesora Verónica Cornejo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743354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F17F-A898-4EB0-85E3-7B23E8F159AA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Profesora Verónica Cornejo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1784872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F17F-A898-4EB0-85E3-7B23E8F159AA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Profesora Verónica Cornejo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530634"/>
      </p:ext>
    </p:extLst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6266-5DE0-45E9-87FC-8D84695C585A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Profesora Verónica Cornejo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0752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4EB7-37AD-428C-ADBC-B031C75BAFED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Profesora Verónica Cornejo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3407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8CED-D7D0-42FE-9095-BC9202482808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Profesora Verónica Cornejo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362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C61CA-3394-4E54-8BEA-B1F910A55FB8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Profesora Verónica Cornejo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20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6EAB-9064-4D88-A0ED-E429D9B2320B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Profesora Verónica Cornejo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36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60F81-A9A7-4DD7-87BB-DB1182078A76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Profesora Verónica Cornejo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229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2717-94DD-4585-A45A-4AC35512E49E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Profesora Verónica Cornejo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087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555B-620B-4590-A3BE-79F43FEEF4EF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Profesora Verónica Cornejo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143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28A5-DFC6-43BC-9A07-88A59343A77A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Profesora Verónica Cornejo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269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919D-E9B3-4157-A2A7-CCE0729DCCAF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Profesora Verónica Cornejo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179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743AE-072D-4948-B0B9-9A4A7DD8B181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Profesora Verónica Cornejo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521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F4AF17F-A898-4EB0-85E3-7B23E8F159AA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/>
              <a:t>Profesora Verónica Cornejo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6316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  <p:sldLayoutId id="2147483744" r:id="rId18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0.png"/><Relationship Id="rId2" Type="http://schemas.openxmlformats.org/officeDocument/2006/relationships/image" Target="../media/image48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4.png"/><Relationship Id="rId7" Type="http://schemas.openxmlformats.org/officeDocument/2006/relationships/image" Target="../media/image560.png"/><Relationship Id="rId2" Type="http://schemas.openxmlformats.org/officeDocument/2006/relationships/image" Target="../media/image5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50.png"/><Relationship Id="rId5" Type="http://schemas.openxmlformats.org/officeDocument/2006/relationships/image" Target="../media/image540.png"/><Relationship Id="rId4" Type="http://schemas.openxmlformats.org/officeDocument/2006/relationships/image" Target="../media/image530.png"/><Relationship Id="rId9" Type="http://schemas.openxmlformats.org/officeDocument/2006/relationships/image" Target="../media/image58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9.png"/><Relationship Id="rId5" Type="http://schemas.openxmlformats.org/officeDocument/2006/relationships/image" Target="../media/image18.png"/><Relationship Id="rId4" Type="http://schemas.openxmlformats.org/officeDocument/2006/relationships/image" Target="../media/image6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3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9.png"/><Relationship Id="rId4" Type="http://schemas.openxmlformats.org/officeDocument/2006/relationships/image" Target="../media/image7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3.png"/><Relationship Id="rId4" Type="http://schemas.openxmlformats.org/officeDocument/2006/relationships/image" Target="../media/image8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3" Type="http://schemas.openxmlformats.org/officeDocument/2006/relationships/image" Target="../media/image85.png"/><Relationship Id="rId7" Type="http://schemas.openxmlformats.org/officeDocument/2006/relationships/image" Target="../media/image2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8.png"/><Relationship Id="rId5" Type="http://schemas.openxmlformats.org/officeDocument/2006/relationships/image" Target="../media/image20.png"/><Relationship Id="rId4" Type="http://schemas.openxmlformats.org/officeDocument/2006/relationships/image" Target="../media/image86.png"/><Relationship Id="rId9" Type="http://schemas.openxmlformats.org/officeDocument/2006/relationships/image" Target="../media/image9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9.png"/><Relationship Id="rId5" Type="http://schemas.openxmlformats.org/officeDocument/2006/relationships/image" Target="../media/image87.png"/><Relationship Id="rId4" Type="http://schemas.openxmlformats.org/officeDocument/2006/relationships/image" Target="../media/image8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7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24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3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61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12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5" Type="http://schemas.openxmlformats.org/officeDocument/2006/relationships/image" Target="../media/image53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75645" y="685799"/>
            <a:ext cx="8001000" cy="2971801"/>
          </a:xfrm>
        </p:spPr>
        <p:txBody>
          <a:bodyPr>
            <a:normAutofit/>
          </a:bodyPr>
          <a:lstStyle/>
          <a:p>
            <a:r>
              <a:rPr lang="es-CL"/>
              <a:t>Bienvenidos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75645" y="3843867"/>
            <a:ext cx="6400800" cy="1947333"/>
          </a:xfrm>
        </p:spPr>
        <p:txBody>
          <a:bodyPr>
            <a:normAutofit/>
          </a:bodyPr>
          <a:lstStyle/>
          <a:p>
            <a:r>
              <a:rPr lang="es-CL" sz="4400" b="1" dirty="0">
                <a:solidFill>
                  <a:schemeClr val="tx1">
                    <a:lumMod val="50000"/>
                  </a:schemeClr>
                </a:solidFill>
              </a:rPr>
              <a:t>7° A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66B98F7A-A598-492A-8151-E7450925C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75645" y="6172200"/>
            <a:ext cx="7543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Profesora Verónica Cornejo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865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029">
            <a:extLst>
              <a:ext uri="{FF2B5EF4-FFF2-40B4-BE49-F238E27FC236}">
                <a16:creationId xmlns="" xmlns:a16="http://schemas.microsoft.com/office/drawing/2014/main" id="{53473CDB-4B54-4CFF-9E24-C99654212CC4}"/>
              </a:ext>
            </a:extLst>
          </p:cNvPr>
          <p:cNvSpPr txBox="1">
            <a:spLocks/>
          </p:cNvSpPr>
          <p:nvPr/>
        </p:nvSpPr>
        <p:spPr>
          <a:xfrm>
            <a:off x="645458" y="874060"/>
            <a:ext cx="10550862" cy="9592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sustracción de números enteros se puede representar en la recta numérica.</a:t>
            </a:r>
          </a:p>
          <a:p>
            <a:pPr marL="0" indent="0">
              <a:buFont typeface="Arial"/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45458" y="2043954"/>
            <a:ext cx="3146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Ejemplos:</a:t>
            </a:r>
            <a:endParaRPr lang="es-CL" sz="2400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2554943" y="2548679"/>
                <a:ext cx="276477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12 −</m:t>
                      </m:r>
                      <m:d>
                        <m:dPr>
                          <m:ctrlPr>
                            <a:rPr lang="es-E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−10</m:t>
                          </m:r>
                        </m:e>
                      </m:d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4943" y="2548679"/>
                <a:ext cx="2764772" cy="307777"/>
              </a:xfrm>
              <a:prstGeom prst="rect">
                <a:avLst/>
              </a:prstGeom>
              <a:blipFill rotWithShape="0">
                <a:blip r:embed="rId2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3159872" y="3067142"/>
                <a:ext cx="155491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12+10=22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9872" y="3067142"/>
                <a:ext cx="1554913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3137" r="-3529" b="-588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8835" y="4183130"/>
            <a:ext cx="8148918" cy="1410846"/>
          </a:xfrm>
          <a:prstGeom prst="rect">
            <a:avLst/>
          </a:prstGeom>
        </p:spPr>
      </p:pic>
      <p:sp>
        <p:nvSpPr>
          <p:cNvPr id="9" name="Elipse 8"/>
          <p:cNvSpPr/>
          <p:nvPr/>
        </p:nvSpPr>
        <p:spPr>
          <a:xfrm>
            <a:off x="7624482" y="5365376"/>
            <a:ext cx="255494" cy="32273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F2DA6455-B1F7-482D-B295-8EE825AA3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Profesora Verónica Cornejo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03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/>
              <p:cNvSpPr txBox="1"/>
              <p:nvPr/>
            </p:nvSpPr>
            <p:spPr>
              <a:xfrm>
                <a:off x="1754841" y="847165"/>
                <a:ext cx="11983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36−27=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 xmlns=""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4841" y="847165"/>
                <a:ext cx="1198341" cy="307777"/>
              </a:xfrm>
              <a:prstGeom prst="rect">
                <a:avLst/>
              </a:prstGeom>
              <a:blipFill rotWithShape="0">
                <a:blip r:embed="rId2"/>
                <a:stretch>
                  <a:fillRect l="-4592" r="-2041" b="-6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7107" y="1698887"/>
            <a:ext cx="6479694" cy="1420831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>
            <a:off x="4155141" y="2985247"/>
            <a:ext cx="282388" cy="322729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/>
              <p:cNvSpPr/>
              <p:nvPr/>
            </p:nvSpPr>
            <p:spPr>
              <a:xfrm>
                <a:off x="1839127" y="3822091"/>
                <a:ext cx="15392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−16 −24= 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9127" y="3822091"/>
                <a:ext cx="1539204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3339185" y="3868257"/>
                <a:ext cx="16166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−16+</m:t>
                      </m:r>
                      <m:d>
                        <m:dPr>
                          <m:ctrlPr>
                            <a:rPr lang="es-E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−24</m:t>
                          </m:r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185" y="3868257"/>
                <a:ext cx="1616661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377" r="-755" b="-666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3339184" y="877943"/>
                <a:ext cx="14435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36+</m:t>
                      </m:r>
                      <m:d>
                        <m:dPr>
                          <m:ctrlPr>
                            <a:rPr lang="es-E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−27</m:t>
                          </m:r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184" y="877943"/>
                <a:ext cx="1443537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3797" r="-844" b="-888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5168723" y="839227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0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723" y="839227"/>
                <a:ext cx="181139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33333" r="-26667" b="-666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Imagen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37113" y="4610952"/>
            <a:ext cx="6557261" cy="122774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5446954" y="3868256"/>
                <a:ext cx="4825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−40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6954" y="3868256"/>
                <a:ext cx="482504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2532" r="-11392" b="-666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lipse 12"/>
          <p:cNvSpPr/>
          <p:nvPr/>
        </p:nvSpPr>
        <p:spPr>
          <a:xfrm>
            <a:off x="2756647" y="5719005"/>
            <a:ext cx="196535" cy="239377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Marcador de pie de página 1">
            <a:extLst>
              <a:ext uri="{FF2B5EF4-FFF2-40B4-BE49-F238E27FC236}">
                <a16:creationId xmlns="" xmlns:a16="http://schemas.microsoft.com/office/drawing/2014/main" id="{CC4DA064-E76D-45F7-A611-A2EE78D51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Profesora Verónica Cornejo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493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7" grpId="0"/>
      <p:bldP spid="8" grpId="0"/>
      <p:bldP spid="9" grpId="0"/>
      <p:bldP spid="10" grpId="0"/>
      <p:bldP spid="12" grpId="0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29360" y="847165"/>
            <a:ext cx="8747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PRÁCTICA CON RESTA DE NÚMEROS ENTEROS</a:t>
            </a:r>
            <a:endParaRPr lang="es-CL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/>
              <p:cNvSpPr txBox="1"/>
              <p:nvPr/>
            </p:nvSpPr>
            <p:spPr>
              <a:xfrm>
                <a:off x="1837570" y="1968310"/>
                <a:ext cx="214481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</a:rPr>
                        <m:t>)   4+(−2) </m:t>
                      </m:r>
                    </m:oMath>
                  </m:oMathPara>
                </a14:m>
                <a:endParaRPr lang="es-CL" sz="2800" dirty="0"/>
              </a:p>
            </p:txBody>
          </p:sp>
        </mc:Choice>
        <mc:Fallback xmlns=""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570" y="1968310"/>
                <a:ext cx="2144818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="" xmlns:a16="http://schemas.microsoft.com/office/drawing/2014/main" id="{3B48153C-E9A6-404D-8A6D-2B99835FFE0F}"/>
                  </a:ext>
                </a:extLst>
              </p:cNvPr>
              <p:cNvSpPr txBox="1"/>
              <p:nvPr/>
            </p:nvSpPr>
            <p:spPr>
              <a:xfrm>
                <a:off x="4065827" y="1968310"/>
                <a:ext cx="29281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CL" sz="2800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3B48153C-E9A6-404D-8A6D-2B99835FFE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5827" y="1968310"/>
                <a:ext cx="292813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="" xmlns:a16="http://schemas.microsoft.com/office/drawing/2014/main" id="{953E1B33-C3FD-4782-BBE0-B775BF0ECE6C}"/>
                  </a:ext>
                </a:extLst>
              </p:cNvPr>
              <p:cNvSpPr txBox="1"/>
              <p:nvPr/>
            </p:nvSpPr>
            <p:spPr>
              <a:xfrm>
                <a:off x="4592320" y="1968310"/>
                <a:ext cx="12740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4−2=</m:t>
                      </m:r>
                    </m:oMath>
                  </m:oMathPara>
                </a14:m>
                <a:endParaRPr lang="es-CL" sz="2800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953E1B33-C3FD-4782-BBE0-B775BF0ECE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320" y="1968310"/>
                <a:ext cx="1274003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A12543B9-DDA9-419B-AE4D-8D1DA3E936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4320" y="3120489"/>
            <a:ext cx="5793145" cy="1427297"/>
          </a:xfrm>
          <a:prstGeom prst="rect">
            <a:avLst/>
          </a:prstGeom>
        </p:spPr>
      </p:pic>
      <p:sp>
        <p:nvSpPr>
          <p:cNvPr id="8" name="Flecha: en U 7">
            <a:extLst>
              <a:ext uri="{FF2B5EF4-FFF2-40B4-BE49-F238E27FC236}">
                <a16:creationId xmlns="" xmlns:a16="http://schemas.microsoft.com/office/drawing/2014/main" id="{9C540C06-23F3-4DF1-BDA7-78AD1AF8A5D7}"/>
              </a:ext>
            </a:extLst>
          </p:cNvPr>
          <p:cNvSpPr/>
          <p:nvPr/>
        </p:nvSpPr>
        <p:spPr>
          <a:xfrm>
            <a:off x="5638800" y="3210560"/>
            <a:ext cx="2092960" cy="325120"/>
          </a:xfrm>
          <a:prstGeom prst="utur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9" name="Flecha: en U 8">
            <a:extLst>
              <a:ext uri="{FF2B5EF4-FFF2-40B4-BE49-F238E27FC236}">
                <a16:creationId xmlns="" xmlns:a16="http://schemas.microsoft.com/office/drawing/2014/main" id="{BC1EB968-FC3D-42E2-B53F-3026DB2F0D2D}"/>
              </a:ext>
            </a:extLst>
          </p:cNvPr>
          <p:cNvSpPr/>
          <p:nvPr/>
        </p:nvSpPr>
        <p:spPr>
          <a:xfrm rot="10800000" flipV="1">
            <a:off x="6660853" y="2924290"/>
            <a:ext cx="1005840" cy="286270"/>
          </a:xfrm>
          <a:prstGeom prst="utur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0" name="Elipse 9">
            <a:extLst>
              <a:ext uri="{FF2B5EF4-FFF2-40B4-BE49-F238E27FC236}">
                <a16:creationId xmlns="" xmlns:a16="http://schemas.microsoft.com/office/drawing/2014/main" id="{F7C3BF7F-35BC-40FF-A162-659C41CD665F}"/>
              </a:ext>
            </a:extLst>
          </p:cNvPr>
          <p:cNvSpPr/>
          <p:nvPr/>
        </p:nvSpPr>
        <p:spPr>
          <a:xfrm>
            <a:off x="6543040" y="4267200"/>
            <a:ext cx="264160" cy="280586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Marcador de pie de página 10">
            <a:extLst>
              <a:ext uri="{FF2B5EF4-FFF2-40B4-BE49-F238E27FC236}">
                <a16:creationId xmlns="" xmlns:a16="http://schemas.microsoft.com/office/drawing/2014/main" id="{51CF0C2F-D976-46A3-B0F2-000E45E2F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Profesora Verónica Cornejo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>
                <a:extLst>
                  <a:ext uri="{FF2B5EF4-FFF2-40B4-BE49-F238E27FC236}">
                    <a16:creationId xmlns="" xmlns:a16="http://schemas.microsoft.com/office/drawing/2014/main" id="{45EBCEB4-37D3-4CA7-A895-2904F1EFD19C}"/>
                  </a:ext>
                </a:extLst>
              </p:cNvPr>
              <p:cNvSpPr txBox="1"/>
              <p:nvPr/>
            </p:nvSpPr>
            <p:spPr>
              <a:xfrm>
                <a:off x="6045154" y="1958082"/>
                <a:ext cx="28052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s-CL" sz="2800" dirty="0"/>
              </a:p>
            </p:txBody>
          </p:sp>
        </mc:Choice>
        <mc:Fallback xmlns="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45EBCEB4-37D3-4CA7-A895-2904F1EFD1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5154" y="1958082"/>
                <a:ext cx="280525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383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8" grpId="0" animBg="1"/>
      <p:bldP spid="9" grpId="0" animBg="1"/>
      <p:bldP spid="10" grpId="0" animBg="1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="" xmlns:a16="http://schemas.microsoft.com/office/drawing/2014/main" id="{9EFD283D-2E02-4CEB-A697-D4845F1EEC90}"/>
                  </a:ext>
                </a:extLst>
              </p:cNvPr>
              <p:cNvSpPr txBox="1"/>
              <p:nvPr/>
            </p:nvSpPr>
            <p:spPr>
              <a:xfrm>
                <a:off x="2094215" y="1540326"/>
                <a:ext cx="201766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)   5−6=  </m:t>
                      </m:r>
                    </m:oMath>
                  </m:oMathPara>
                </a14:m>
                <a:endParaRPr lang="es-CL" sz="2800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9EFD283D-2E02-4CEB-A697-D4845F1EEC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4215" y="1540326"/>
                <a:ext cx="2017668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>
                <a:extLst>
                  <a:ext uri="{FF2B5EF4-FFF2-40B4-BE49-F238E27FC236}">
                    <a16:creationId xmlns="" xmlns:a16="http://schemas.microsoft.com/office/drawing/2014/main" id="{DD3C98E4-BDBB-4CA8-A613-BA2E3902FFB2}"/>
                  </a:ext>
                </a:extLst>
              </p:cNvPr>
              <p:cNvSpPr txBox="1"/>
              <p:nvPr/>
            </p:nvSpPr>
            <p:spPr>
              <a:xfrm>
                <a:off x="2100356" y="2134143"/>
                <a:ext cx="286988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) −10+</m:t>
                      </m:r>
                      <m:d>
                        <m:dPr>
                          <m:ctrlPr>
                            <a:rPr lang="es-CL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−7</m:t>
                          </m:r>
                        </m:e>
                      </m:d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CL" sz="2800" dirty="0"/>
              </a:p>
            </p:txBody>
          </p:sp>
        </mc:Choice>
        <mc:Fallback xmlns="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DD3C98E4-BDBB-4CA8-A613-BA2E3902FF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0356" y="2134143"/>
                <a:ext cx="2869888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="" xmlns:a16="http://schemas.microsoft.com/office/drawing/2014/main" id="{191E8791-69CF-48CC-9F16-9716B415CE47}"/>
                  </a:ext>
                </a:extLst>
              </p:cNvPr>
              <p:cNvSpPr txBox="1"/>
              <p:nvPr/>
            </p:nvSpPr>
            <p:spPr>
              <a:xfrm>
                <a:off x="2104842" y="2727960"/>
                <a:ext cx="242598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)  −6−10=</m:t>
                      </m:r>
                    </m:oMath>
                  </m:oMathPara>
                </a14:m>
                <a:endParaRPr lang="es-CL" sz="2800" dirty="0"/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191E8791-69CF-48CC-9F16-9716B415CE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842" y="2727960"/>
                <a:ext cx="2425985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="" xmlns:a16="http://schemas.microsoft.com/office/drawing/2014/main" id="{6E5E4EA3-51F1-48D3-8C51-7E0226977CFD}"/>
                  </a:ext>
                </a:extLst>
              </p:cNvPr>
              <p:cNvSpPr txBox="1"/>
              <p:nvPr/>
            </p:nvSpPr>
            <p:spPr>
              <a:xfrm>
                <a:off x="2135491" y="3337017"/>
                <a:ext cx="204331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)   5−13=</m:t>
                      </m:r>
                    </m:oMath>
                  </m:oMathPara>
                </a14:m>
                <a:endParaRPr lang="es-CL" sz="2800" dirty="0"/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6E5E4EA3-51F1-48D3-8C51-7E0226977C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5491" y="3337017"/>
                <a:ext cx="2043316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="" xmlns:a16="http://schemas.microsoft.com/office/drawing/2014/main" id="{F594334A-58C1-43F4-9CDE-456DB9209F37}"/>
                  </a:ext>
                </a:extLst>
              </p:cNvPr>
              <p:cNvSpPr txBox="1"/>
              <p:nvPr/>
            </p:nvSpPr>
            <p:spPr>
              <a:xfrm>
                <a:off x="2151138" y="3946074"/>
                <a:ext cx="270946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)    6+</m:t>
                      </m:r>
                      <m:d>
                        <m:dPr>
                          <m:ctrlPr>
                            <a:rPr lang="es-CL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−10</m:t>
                          </m:r>
                        </m:e>
                      </m:d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CL" sz="2800" dirty="0"/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F594334A-58C1-43F4-9CDE-456DB9209F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1138" y="3946074"/>
                <a:ext cx="2709460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Marcador de pie de página 10">
            <a:extLst>
              <a:ext uri="{FF2B5EF4-FFF2-40B4-BE49-F238E27FC236}">
                <a16:creationId xmlns="" xmlns:a16="http://schemas.microsoft.com/office/drawing/2014/main" id="{089F2CFF-B011-435D-B8DA-2D1AC345C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Profesora Verónica Cornejo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16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AA396A31-3BB0-4B4D-AA2F-0E68EACD5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Profesora Verónica Cornejo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="" xmlns:a16="http://schemas.microsoft.com/office/drawing/2014/main" id="{F03AB29A-DDE1-404F-83E4-A136268B171B}"/>
                  </a:ext>
                </a:extLst>
              </p:cNvPr>
              <p:cNvSpPr txBox="1"/>
              <p:nvPr/>
            </p:nvSpPr>
            <p:spPr>
              <a:xfrm>
                <a:off x="2571483" y="964923"/>
                <a:ext cx="354994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s-CL" sz="2400" b="0" i="1" smtClean="0">
                          <a:latin typeface="Cambria Math" panose="02040503050406030204" pitchFamily="18" charset="0"/>
                        </a:rPr>
                        <m:t>) 5−6=5+</m:t>
                      </m:r>
                      <m:d>
                        <m:dPr>
                          <m:ctrlPr>
                            <a:rPr lang="es-CL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CL" sz="2400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e>
                      </m:d>
                      <m:r>
                        <a:rPr lang="es-CL" sz="24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s-CL" sz="2400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F03AB29A-DDE1-404F-83E4-A136268B17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483" y="964923"/>
                <a:ext cx="3549946" cy="369332"/>
              </a:xfrm>
              <a:prstGeom prst="rect">
                <a:avLst/>
              </a:prstGeom>
              <a:blipFill>
                <a:blip r:embed="rId2"/>
                <a:stretch>
                  <a:fillRect l="-1375" r="-1375" b="-3770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="" xmlns:a16="http://schemas.microsoft.com/office/drawing/2014/main" id="{F3C4484E-98C3-44FA-ABEC-879C62F3D2FC}"/>
                  </a:ext>
                </a:extLst>
              </p:cNvPr>
              <p:cNvSpPr txBox="1"/>
              <p:nvPr/>
            </p:nvSpPr>
            <p:spPr>
              <a:xfrm>
                <a:off x="2626978" y="1873796"/>
                <a:ext cx="312713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s-CL" sz="2400" b="0" i="1" smtClean="0">
                          <a:latin typeface="Cambria Math" panose="02040503050406030204" pitchFamily="18" charset="0"/>
                        </a:rPr>
                        <m:t>) −10+</m:t>
                      </m:r>
                      <m:d>
                        <m:dPr>
                          <m:ctrlPr>
                            <a:rPr lang="es-CL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CL" sz="2400" b="0" i="1" smtClean="0">
                              <a:latin typeface="Cambria Math" panose="02040503050406030204" pitchFamily="18" charset="0"/>
                            </a:rPr>
                            <m:t>−7</m:t>
                          </m:r>
                        </m:e>
                      </m:d>
                      <m:r>
                        <a:rPr lang="es-CL" sz="2400" b="0" i="1" smtClean="0">
                          <a:latin typeface="Cambria Math" panose="02040503050406030204" pitchFamily="18" charset="0"/>
                        </a:rPr>
                        <m:t>=−17</m:t>
                      </m:r>
                    </m:oMath>
                  </m:oMathPara>
                </a14:m>
                <a:endParaRPr lang="es-CL" sz="2400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F3C4484E-98C3-44FA-ABEC-879C62F3D2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6978" y="1873796"/>
                <a:ext cx="3127138" cy="369332"/>
              </a:xfrm>
              <a:prstGeom prst="rect">
                <a:avLst/>
              </a:prstGeom>
              <a:blipFill>
                <a:blip r:embed="rId3"/>
                <a:stretch>
                  <a:fillRect l="-780" r="-1559" b="-3770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>
                <a:extLst>
                  <a:ext uri="{FF2B5EF4-FFF2-40B4-BE49-F238E27FC236}">
                    <a16:creationId xmlns="" xmlns:a16="http://schemas.microsoft.com/office/drawing/2014/main" id="{13E63742-4735-4E79-B6A4-958BFF8BD5FD}"/>
                  </a:ext>
                </a:extLst>
              </p:cNvPr>
              <p:cNvSpPr txBox="1"/>
              <p:nvPr/>
            </p:nvSpPr>
            <p:spPr>
              <a:xfrm>
                <a:off x="2626978" y="2922731"/>
                <a:ext cx="46692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s-CL" sz="2400" b="0" i="1" smtClean="0">
                          <a:latin typeface="Cambria Math" panose="02040503050406030204" pitchFamily="18" charset="0"/>
                        </a:rPr>
                        <m:t>) −6−10=−6+</m:t>
                      </m:r>
                      <m:d>
                        <m:dPr>
                          <m:ctrlPr>
                            <a:rPr lang="es-CL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CL" sz="2400" b="0" i="1" smtClean="0">
                              <a:latin typeface="Cambria Math" panose="02040503050406030204" pitchFamily="18" charset="0"/>
                            </a:rPr>
                            <m:t>−10</m:t>
                          </m:r>
                        </m:e>
                      </m:d>
                      <m:r>
                        <a:rPr lang="es-CL" sz="2400" b="0" i="1" smtClean="0">
                          <a:latin typeface="Cambria Math" panose="02040503050406030204" pitchFamily="18" charset="0"/>
                        </a:rPr>
                        <m:t>=−16</m:t>
                      </m:r>
                    </m:oMath>
                  </m:oMathPara>
                </a14:m>
                <a:endParaRPr lang="es-CL" sz="2400" dirty="0"/>
              </a:p>
            </p:txBody>
          </p:sp>
        </mc:Choice>
        <mc:Fallback xmlns="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13E63742-4735-4E79-B6A4-958BFF8BD5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6978" y="2922731"/>
                <a:ext cx="4669227" cy="369332"/>
              </a:xfrm>
              <a:prstGeom prst="rect">
                <a:avLst/>
              </a:prstGeom>
              <a:blipFill>
                <a:blip r:embed="rId4"/>
                <a:stretch>
                  <a:fillRect l="-914" r="-914" b="-3770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="" xmlns:a16="http://schemas.microsoft.com/office/drawing/2014/main" id="{F3689925-E861-46C7-A4E6-8E6AB16EB378}"/>
                  </a:ext>
                </a:extLst>
              </p:cNvPr>
              <p:cNvSpPr txBox="1"/>
              <p:nvPr/>
            </p:nvSpPr>
            <p:spPr>
              <a:xfrm>
                <a:off x="2702560" y="4029726"/>
                <a:ext cx="387535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400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s-CL" sz="2400" b="0" i="1" smtClean="0">
                          <a:latin typeface="Cambria Math" panose="02040503050406030204" pitchFamily="18" charset="0"/>
                        </a:rPr>
                        <m:t>) 5−13=5+</m:t>
                      </m:r>
                      <m:d>
                        <m:dPr>
                          <m:ctrlPr>
                            <a:rPr lang="es-CL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CL" sz="2400" b="0" i="1" smtClean="0">
                              <a:latin typeface="Cambria Math" panose="02040503050406030204" pitchFamily="18" charset="0"/>
                            </a:rPr>
                            <m:t>−13</m:t>
                          </m:r>
                        </m:e>
                      </m:d>
                      <m:r>
                        <a:rPr lang="es-CL" sz="2400" b="0" i="1" smtClean="0">
                          <a:latin typeface="Cambria Math" panose="02040503050406030204" pitchFamily="18" charset="0"/>
                        </a:rPr>
                        <m:t>=−8</m:t>
                      </m:r>
                    </m:oMath>
                  </m:oMathPara>
                </a14:m>
                <a:endParaRPr lang="es-CL" sz="2400" dirty="0"/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F3689925-E861-46C7-A4E6-8E6AB16EB3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2560" y="4029726"/>
                <a:ext cx="3875356" cy="369332"/>
              </a:xfrm>
              <a:prstGeom prst="rect">
                <a:avLst/>
              </a:prstGeom>
              <a:blipFill>
                <a:blip r:embed="rId5"/>
                <a:stretch>
                  <a:fillRect l="-314" r="-1258" b="-3770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="" xmlns:a16="http://schemas.microsoft.com/office/drawing/2014/main" id="{16CD1FBC-0076-4703-BC51-EF049E5CDDF7}"/>
                  </a:ext>
                </a:extLst>
              </p:cNvPr>
              <p:cNvSpPr txBox="1"/>
              <p:nvPr/>
            </p:nvSpPr>
            <p:spPr>
              <a:xfrm>
                <a:off x="2692589" y="5100963"/>
                <a:ext cx="389529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s-CL" sz="2400" b="0" i="1" smtClean="0">
                          <a:latin typeface="Cambria Math" panose="02040503050406030204" pitchFamily="18" charset="0"/>
                        </a:rPr>
                        <m:t>) 6−10=6+</m:t>
                      </m:r>
                      <m:d>
                        <m:dPr>
                          <m:ctrlPr>
                            <a:rPr lang="es-CL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CL" sz="2400" b="0" i="1" smtClean="0">
                              <a:latin typeface="Cambria Math" panose="02040503050406030204" pitchFamily="18" charset="0"/>
                            </a:rPr>
                            <m:t>−10</m:t>
                          </m:r>
                        </m:e>
                      </m:d>
                      <m:r>
                        <a:rPr lang="es-CL" sz="2400" b="0" i="1" smtClean="0"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es-CL" sz="2400" dirty="0"/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16CD1FBC-0076-4703-BC51-EF049E5CDD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2589" y="5100963"/>
                <a:ext cx="3895297" cy="369332"/>
              </a:xfrm>
              <a:prstGeom prst="rect">
                <a:avLst/>
              </a:prstGeom>
              <a:blipFill>
                <a:blip r:embed="rId6"/>
                <a:stretch>
                  <a:fillRect l="-2191" r="-1095" b="-3833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979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AA396A31-3BB0-4B4D-AA2F-0E68EACD5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Profesora Verónica Cornejo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="" xmlns:a16="http://schemas.microsoft.com/office/drawing/2014/main" id="{54BCEAD9-A5B0-4C5E-91A5-69B2E362F80D}"/>
                  </a:ext>
                </a:extLst>
              </p:cNvPr>
              <p:cNvSpPr txBox="1"/>
              <p:nvPr/>
            </p:nvSpPr>
            <p:spPr>
              <a:xfrm>
                <a:off x="3550920" y="1273294"/>
                <a:ext cx="610616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altLang="es-CL" sz="2800" b="1" i="1" dirty="0" smtClean="0">
                          <a:latin typeface="Cambria Math" panose="02040503050406030204" pitchFamily="18" charset="0"/>
                        </a:rPr>
                        <m:t>𝑺𝒖𝒎𝒂𝒔</m:t>
                      </m:r>
                      <m:r>
                        <a:rPr lang="es-ES" altLang="es-CL" sz="28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altLang="es-CL" sz="2800" b="1" i="1" dirty="0" smtClean="0">
                          <a:latin typeface="Cambria Math" panose="02040503050406030204" pitchFamily="18" charset="0"/>
                        </a:rPr>
                        <m:t>𝒅𝒆</m:t>
                      </m:r>
                      <m:r>
                        <a:rPr lang="es-ES" altLang="es-CL" sz="28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altLang="es-CL" sz="2800" b="1" i="1" dirty="0" err="1">
                          <a:latin typeface="Cambria Math" panose="02040503050406030204" pitchFamily="18" charset="0"/>
                        </a:rPr>
                        <m:t>𝑵</m:t>
                      </m:r>
                      <m:r>
                        <a:rPr lang="es-ES" altLang="es-CL" sz="2800" b="1" i="1" dirty="0" err="1">
                          <a:latin typeface="Cambria Math" panose="02040503050406030204" pitchFamily="18" charset="0"/>
                        </a:rPr>
                        <m:t>º </m:t>
                      </m:r>
                      <m:r>
                        <a:rPr lang="es-ES" altLang="es-CL" sz="2800" b="1" i="1" dirty="0">
                          <a:latin typeface="Cambria Math" panose="02040503050406030204" pitchFamily="18" charset="0"/>
                        </a:rPr>
                        <m:t>𝒑𝒐𝒔𝒊𝒕𝒊𝒗𝒐𝒔</m:t>
                      </m:r>
                      <m:r>
                        <a:rPr lang="es-ES" altLang="es-CL" sz="2800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altLang="es-CL" sz="2800" b="1" i="1" dirty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s-ES" altLang="es-CL" sz="2800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altLang="es-CL" sz="2800" b="1" i="1" dirty="0">
                          <a:latin typeface="Cambria Math" panose="02040503050406030204" pitchFamily="18" charset="0"/>
                        </a:rPr>
                        <m:t>𝒏𝒆𝒈𝒂𝒕𝒊𝒗𝒐𝒔</m:t>
                      </m:r>
                    </m:oMath>
                  </m:oMathPara>
                </a14:m>
                <a:endParaRPr lang="es-CL" sz="2800" b="1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54BCEAD9-A5B0-4C5E-91A5-69B2E362F8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0920" y="1273294"/>
                <a:ext cx="6106160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4">
            <a:extLst>
              <a:ext uri="{FF2B5EF4-FFF2-40B4-BE49-F238E27FC236}">
                <a16:creationId xmlns="" xmlns:a16="http://schemas.microsoft.com/office/drawing/2014/main" id="{A202183B-420D-400F-9428-69663AD63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2920" y="3331754"/>
            <a:ext cx="824139" cy="764949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+1</a:t>
            </a:r>
          </a:p>
        </p:txBody>
      </p:sp>
      <p:sp>
        <p:nvSpPr>
          <p:cNvPr id="8" name="Oval 5">
            <a:extLst>
              <a:ext uri="{FF2B5EF4-FFF2-40B4-BE49-F238E27FC236}">
                <a16:creationId xmlns="" xmlns:a16="http://schemas.microsoft.com/office/drawing/2014/main" id="{6DB89966-9969-4257-90A4-DA8B8B836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7059" y="3331754"/>
            <a:ext cx="865187" cy="792163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>
                <a:extLst>
                  <a:ext uri="{FF2B5EF4-FFF2-40B4-BE49-F238E27FC236}">
                    <a16:creationId xmlns="" xmlns:a16="http://schemas.microsoft.com/office/drawing/2014/main" id="{F4C86807-7F0A-463E-BE15-161380AF0C93}"/>
                  </a:ext>
                </a:extLst>
              </p:cNvPr>
              <p:cNvSpPr txBox="1"/>
              <p:nvPr/>
            </p:nvSpPr>
            <p:spPr>
              <a:xfrm>
                <a:off x="5085080" y="3388817"/>
                <a:ext cx="47130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s-ES" altLang="es-CL" sz="4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s-ES" altLang="es-CL" sz="4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F4C86807-7F0A-463E-BE15-161380AF0C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5080" y="3388817"/>
                <a:ext cx="471305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="" xmlns:a16="http://schemas.microsoft.com/office/drawing/2014/main" id="{A7C7C614-D428-4D7A-9F91-FFB6DC513109}"/>
                  </a:ext>
                </a:extLst>
              </p:cNvPr>
              <p:cNvSpPr txBox="1"/>
              <p:nvPr/>
            </p:nvSpPr>
            <p:spPr>
              <a:xfrm>
                <a:off x="5704840" y="3360285"/>
                <a:ext cx="62484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s-ES" altLang="es-CL" sz="4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</m:oMath>
                  </m:oMathPara>
                </a14:m>
                <a:endParaRPr kumimoji="0" lang="es-ES" altLang="es-CL" sz="4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A7C7C614-D428-4D7A-9F91-FFB6DC5131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4840" y="3360285"/>
                <a:ext cx="624840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234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  <p:bldP spid="12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>
            <a:extLst>
              <a:ext uri="{FF2B5EF4-FFF2-40B4-BE49-F238E27FC236}">
                <a16:creationId xmlns="" xmlns:a16="http://schemas.microsoft.com/office/drawing/2014/main" id="{3A572DB7-6CFB-48CE-B57B-DE136A837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</p:spPr>
        <p:txBody>
          <a:bodyPr/>
          <a:lstStyle/>
          <a:p>
            <a:r>
              <a:rPr lang="en-US"/>
              <a:t>Profesora Verónica Cornejo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="" xmlns:a16="http://schemas.microsoft.com/office/drawing/2014/main" id="{3613551C-EFC5-4B5F-8102-56D89AA2556C}"/>
                  </a:ext>
                </a:extLst>
              </p:cNvPr>
              <p:cNvSpPr txBox="1"/>
              <p:nvPr/>
            </p:nvSpPr>
            <p:spPr>
              <a:xfrm>
                <a:off x="797560" y="1148203"/>
                <a:ext cx="2814162" cy="5909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marR="0" lvl="0" indent="-342900" algn="l" defTabSz="914400" rtl="0" eaLnBrk="1" fontAlgn="base" latinLnBrk="0" hangingPunct="1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s-ES" altLang="es-CL" sz="3600" b="1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 </m:t>
                      </m:r>
                      <m:r>
                        <a:rPr kumimoji="0" lang="es-ES" altLang="es-CL" sz="3600" b="1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𝟓</m:t>
                      </m:r>
                      <m:r>
                        <a:rPr kumimoji="0" lang="es-ES" altLang="es-CL" sz="3600" b="1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+ </m:t>
                      </m:r>
                      <m:r>
                        <a:rPr kumimoji="0" lang="es-ES" altLang="es-CL" sz="3600" b="1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  <m:r>
                        <a:rPr kumimoji="0" lang="es-ES" altLang="es-CL" sz="3600" b="1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=</m:t>
                      </m:r>
                    </m:oMath>
                  </m:oMathPara>
                </a14:m>
                <a:endParaRPr kumimoji="0" lang="es-ES" altLang="es-CL" sz="3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3613551C-EFC5-4B5F-8102-56D89AA255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560" y="1148203"/>
                <a:ext cx="2814162" cy="5909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6958BFA9-DABE-4684-A6D6-29F0BF3BA3D3}"/>
              </a:ext>
            </a:extLst>
          </p:cNvPr>
          <p:cNvSpPr txBox="1"/>
          <p:nvPr/>
        </p:nvSpPr>
        <p:spPr>
          <a:xfrm>
            <a:off x="3078480" y="182029"/>
            <a:ext cx="63906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altLang="es-CL" sz="3600" dirty="0">
                <a:latin typeface="Arial"/>
                <a:ea typeface="+mj-ea"/>
                <a:cs typeface="+mj-cs"/>
              </a:rPr>
              <a:t>A</a:t>
            </a:r>
            <a:r>
              <a:rPr kumimoji="0" lang="es-ES" altLang="es-CL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+mj-cs"/>
              </a:rPr>
              <a:t>nalicemos</a:t>
            </a:r>
            <a:r>
              <a:rPr kumimoji="0" lang="es-ES" altLang="es-CL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+mj-cs"/>
              </a:rPr>
              <a:t> un ejemplo :</a:t>
            </a:r>
            <a:endParaRPr lang="es-CL" sz="3600" dirty="0"/>
          </a:p>
        </p:txBody>
      </p:sp>
      <p:sp>
        <p:nvSpPr>
          <p:cNvPr id="10" name="Oval 12">
            <a:extLst>
              <a:ext uri="{FF2B5EF4-FFF2-40B4-BE49-F238E27FC236}">
                <a16:creationId xmlns="" xmlns:a16="http://schemas.microsoft.com/office/drawing/2014/main" id="{FF7496A7-30F9-44FE-8386-66490B076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423" y="1715098"/>
            <a:ext cx="865187" cy="792163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11" name="Oval 12">
            <a:extLst>
              <a:ext uri="{FF2B5EF4-FFF2-40B4-BE49-F238E27FC236}">
                <a16:creationId xmlns="" xmlns:a16="http://schemas.microsoft.com/office/drawing/2014/main" id="{45F218C8-A400-4F87-988B-C5E58B278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712" y="2548984"/>
            <a:ext cx="865187" cy="792163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12" name="Oval 12">
            <a:extLst>
              <a:ext uri="{FF2B5EF4-FFF2-40B4-BE49-F238E27FC236}">
                <a16:creationId xmlns="" xmlns:a16="http://schemas.microsoft.com/office/drawing/2014/main" id="{C264918B-797A-42E5-9B99-7666321359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3440871"/>
            <a:ext cx="865187" cy="792163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8CC24955-ACA9-4063-9C24-60F14FC2B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4260850"/>
            <a:ext cx="865187" cy="792163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14" name="Oval 12">
            <a:extLst>
              <a:ext uri="{FF2B5EF4-FFF2-40B4-BE49-F238E27FC236}">
                <a16:creationId xmlns="" xmlns:a16="http://schemas.microsoft.com/office/drawing/2014/main" id="{EEE7A652-B23E-455C-902D-3A095DE1B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713" y="5108644"/>
            <a:ext cx="865187" cy="792163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15" name="Oval 8">
            <a:extLst>
              <a:ext uri="{FF2B5EF4-FFF2-40B4-BE49-F238E27FC236}">
                <a16:creationId xmlns="" xmlns:a16="http://schemas.microsoft.com/office/drawing/2014/main" id="{10C6523D-B436-42CF-9528-06E20BB58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072" y="1780070"/>
            <a:ext cx="865187" cy="7921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>
                <a:solidFill>
                  <a:schemeClr val="bg1"/>
                </a:solidFill>
              </a:rPr>
              <a:t>+1</a:t>
            </a:r>
          </a:p>
        </p:txBody>
      </p:sp>
      <p:sp>
        <p:nvSpPr>
          <p:cNvPr id="16" name="Oval 8">
            <a:extLst>
              <a:ext uri="{FF2B5EF4-FFF2-40B4-BE49-F238E27FC236}">
                <a16:creationId xmlns="" xmlns:a16="http://schemas.microsoft.com/office/drawing/2014/main" id="{BE6B68B5-CFD3-4E4C-AFE8-4EBCE5328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071" y="2711559"/>
            <a:ext cx="865187" cy="792163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17" name="Oval 8">
            <a:extLst>
              <a:ext uri="{FF2B5EF4-FFF2-40B4-BE49-F238E27FC236}">
                <a16:creationId xmlns="" xmlns:a16="http://schemas.microsoft.com/office/drawing/2014/main" id="{B65EA28E-29A9-482B-8B7F-A2A49A053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5271" y="3582614"/>
            <a:ext cx="865187" cy="792163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>
                <a:extLst>
                  <a:ext uri="{FF2B5EF4-FFF2-40B4-BE49-F238E27FC236}">
                    <a16:creationId xmlns="" xmlns:a16="http://schemas.microsoft.com/office/drawing/2014/main" id="{0B5C5548-E292-4139-8C20-6B494B369CF2}"/>
                  </a:ext>
                </a:extLst>
              </p:cNvPr>
              <p:cNvSpPr txBox="1"/>
              <p:nvPr/>
            </p:nvSpPr>
            <p:spPr>
              <a:xfrm>
                <a:off x="2964259" y="1955458"/>
                <a:ext cx="881010" cy="16312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defTabSz="914400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s-ES" altLang="es-CL" sz="4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s-ES" altLang="es-CL" sz="4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  <a:p>
                <a:pPr defTabSz="914400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s-CL" altLang="es-CL" sz="40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0B5C5548-E292-4139-8C20-6B494B369C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4259" y="1955458"/>
                <a:ext cx="881010" cy="16312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>
                <a:extLst>
                  <a:ext uri="{FF2B5EF4-FFF2-40B4-BE49-F238E27FC236}">
                    <a16:creationId xmlns="" xmlns:a16="http://schemas.microsoft.com/office/drawing/2014/main" id="{77025B96-8F37-4F47-BE03-B514166E6F9B}"/>
                  </a:ext>
                </a:extLst>
              </p:cNvPr>
              <p:cNvSpPr txBox="1"/>
              <p:nvPr/>
            </p:nvSpPr>
            <p:spPr>
              <a:xfrm>
                <a:off x="3155119" y="3666891"/>
                <a:ext cx="48260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s-ES" altLang="es-CL" sz="4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s-ES" altLang="es-CL" sz="4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77025B96-8F37-4F47-BE03-B514166E6F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5119" y="3666891"/>
                <a:ext cx="482600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CuadroTexto 24">
            <a:extLst>
              <a:ext uri="{FF2B5EF4-FFF2-40B4-BE49-F238E27FC236}">
                <a16:creationId xmlns="" xmlns:a16="http://schemas.microsoft.com/office/drawing/2014/main" id="{99D2E82B-9690-47B9-8CD5-ADD6018C0282}"/>
              </a:ext>
            </a:extLst>
          </p:cNvPr>
          <p:cNvSpPr txBox="1"/>
          <p:nvPr/>
        </p:nvSpPr>
        <p:spPr>
          <a:xfrm>
            <a:off x="3829370" y="3698144"/>
            <a:ext cx="7061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="" xmlns:a16="http://schemas.microsoft.com/office/drawing/2014/main" id="{25A01ADD-6FD4-42C3-AF59-9C1296A5C850}"/>
              </a:ext>
            </a:extLst>
          </p:cNvPr>
          <p:cNvSpPr txBox="1"/>
          <p:nvPr/>
        </p:nvSpPr>
        <p:spPr>
          <a:xfrm>
            <a:off x="3898424" y="1788229"/>
            <a:ext cx="7061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="" xmlns:a16="http://schemas.microsoft.com/office/drawing/2014/main" id="{CDAD49D6-8A80-46A4-97E0-154FE1DEC0C1}"/>
              </a:ext>
            </a:extLst>
          </p:cNvPr>
          <p:cNvSpPr txBox="1"/>
          <p:nvPr/>
        </p:nvSpPr>
        <p:spPr>
          <a:xfrm>
            <a:off x="3791270" y="2778307"/>
            <a:ext cx="7061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</a:t>
            </a:r>
          </a:p>
        </p:txBody>
      </p:sp>
      <p:sp>
        <p:nvSpPr>
          <p:cNvPr id="28" name="Line 25">
            <a:extLst>
              <a:ext uri="{FF2B5EF4-FFF2-40B4-BE49-F238E27FC236}">
                <a16:creationId xmlns="" xmlns:a16="http://schemas.microsoft.com/office/drawing/2014/main" id="{1DCCA6F8-7187-4825-8C60-F7022557243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58888" y="3877889"/>
            <a:ext cx="5985192" cy="1999036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0" name="CuadroTexto 29">
            <a:extLst>
              <a:ext uri="{FF2B5EF4-FFF2-40B4-BE49-F238E27FC236}">
                <a16:creationId xmlns="" xmlns:a16="http://schemas.microsoft.com/office/drawing/2014/main" id="{A61E5FC8-86F0-4B9B-A8D9-9F9C54CB0E16}"/>
              </a:ext>
            </a:extLst>
          </p:cNvPr>
          <p:cNvSpPr txBox="1"/>
          <p:nvPr/>
        </p:nvSpPr>
        <p:spPr>
          <a:xfrm>
            <a:off x="4770395" y="981075"/>
            <a:ext cx="45869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¿Cuántas sobran?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uadroTexto 31">
                <a:extLst>
                  <a:ext uri="{FF2B5EF4-FFF2-40B4-BE49-F238E27FC236}">
                    <a16:creationId xmlns="" xmlns:a16="http://schemas.microsoft.com/office/drawing/2014/main" id="{CBE5552E-06E1-41F6-A257-C738EDAD5012}"/>
                  </a:ext>
                </a:extLst>
              </p:cNvPr>
              <p:cNvSpPr txBox="1"/>
              <p:nvPr/>
            </p:nvSpPr>
            <p:spPr>
              <a:xfrm>
                <a:off x="7550745" y="3239972"/>
                <a:ext cx="1354536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s-ES" altLang="es-CL" sz="4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− 2</m:t>
                      </m:r>
                    </m:oMath>
                  </m:oMathPara>
                </a14:m>
                <a:endParaRPr kumimoji="0" lang="es-ES" altLang="es-CL" sz="4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CBE5552E-06E1-41F6-A257-C738EDAD50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0745" y="3239972"/>
                <a:ext cx="1354536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="" xmlns:a16="http://schemas.microsoft.com/office/drawing/2014/main" id="{7144C9AB-6B7D-41C2-A08B-2916D56D9F88}"/>
                  </a:ext>
                </a:extLst>
              </p:cNvPr>
              <p:cNvSpPr txBox="1"/>
              <p:nvPr/>
            </p:nvSpPr>
            <p:spPr>
              <a:xfrm>
                <a:off x="3130824" y="2799863"/>
                <a:ext cx="52578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CL" sz="4000" dirty="0"/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7144C9AB-6B7D-41C2-A08B-2916D56D9F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0824" y="2799863"/>
                <a:ext cx="525785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178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/>
      <p:bldP spid="21" grpId="0"/>
      <p:bldP spid="28" grpId="0" animBg="1"/>
      <p:bldP spid="30" grpId="0"/>
      <p:bldP spid="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>
            <a:extLst>
              <a:ext uri="{FF2B5EF4-FFF2-40B4-BE49-F238E27FC236}">
                <a16:creationId xmlns="" xmlns:a16="http://schemas.microsoft.com/office/drawing/2014/main" id="{25CB8A83-3B66-4410-A183-2C8C16169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Profesora Verónica Cornejo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="" xmlns:a16="http://schemas.microsoft.com/office/drawing/2014/main" id="{A25B9E2E-A83F-41F9-9D9F-11D919128295}"/>
                  </a:ext>
                </a:extLst>
              </p:cNvPr>
              <p:cNvSpPr txBox="1"/>
              <p:nvPr/>
            </p:nvSpPr>
            <p:spPr>
              <a:xfrm>
                <a:off x="863034" y="1432448"/>
                <a:ext cx="2626837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marR="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s-ES" altLang="es-CL" sz="2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 </m:t>
                    </m:r>
                    <m:r>
                      <a:rPr kumimoji="0" lang="es-ES" altLang="es-CL" sz="2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𝟓</m:t>
                    </m:r>
                    <m:r>
                      <a:rPr kumimoji="0" lang="es-ES" altLang="es-CL" sz="2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− </m:t>
                    </m:r>
                    <m:r>
                      <a:rPr kumimoji="0" lang="es-ES" altLang="es-CL" sz="2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𝟔</m:t>
                    </m:r>
                    <m:r>
                      <a:rPr kumimoji="0" lang="es-ES" altLang="es-CL" sz="2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s-ES" altLang="es-CL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A25B9E2E-A83F-41F9-9D9F-11D9191282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034" y="1432448"/>
                <a:ext cx="2626837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98A1E636-F3B7-41BC-B67A-052442FA9928}"/>
              </a:ext>
            </a:extLst>
          </p:cNvPr>
          <p:cNvSpPr txBox="1"/>
          <p:nvPr/>
        </p:nvSpPr>
        <p:spPr>
          <a:xfrm>
            <a:off x="2602561" y="359225"/>
            <a:ext cx="648716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ES" altLang="es-CL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es-ES" altLang="es-CL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+mj-cs"/>
              </a:rPr>
              <a:t>Analicemos un ejemplo :</a:t>
            </a:r>
            <a:endParaRPr lang="es-CL" sz="3600" dirty="0"/>
          </a:p>
        </p:txBody>
      </p:sp>
      <p:sp>
        <p:nvSpPr>
          <p:cNvPr id="7" name="Oval 7">
            <a:extLst>
              <a:ext uri="{FF2B5EF4-FFF2-40B4-BE49-F238E27FC236}">
                <a16:creationId xmlns="" xmlns:a16="http://schemas.microsoft.com/office/drawing/2014/main" id="{4DF4CF4E-C9DD-4EAE-9BE3-D208A5248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550" y="2708209"/>
            <a:ext cx="865188" cy="792163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4B895E33-C3A0-453B-90E2-BBCC45E055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5563" y="2719570"/>
            <a:ext cx="865188" cy="792163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9" name="Oval 7">
            <a:extLst>
              <a:ext uri="{FF2B5EF4-FFF2-40B4-BE49-F238E27FC236}">
                <a16:creationId xmlns="" xmlns:a16="http://schemas.microsoft.com/office/drawing/2014/main" id="{00F5AECD-8512-4B07-BDFD-3F3FAC06B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5289" y="2719570"/>
            <a:ext cx="865188" cy="792163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10" name="Oval 7">
            <a:extLst>
              <a:ext uri="{FF2B5EF4-FFF2-40B4-BE49-F238E27FC236}">
                <a16:creationId xmlns="" xmlns:a16="http://schemas.microsoft.com/office/drawing/2014/main" id="{158E7DA0-362A-48FE-B095-8471A8633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0444" y="2735071"/>
            <a:ext cx="865188" cy="792163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11" name="Oval 7">
            <a:extLst>
              <a:ext uri="{FF2B5EF4-FFF2-40B4-BE49-F238E27FC236}">
                <a16:creationId xmlns="" xmlns:a16="http://schemas.microsoft.com/office/drawing/2014/main" id="{D7F70F59-A691-42D3-8C1F-A8D01EA76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639" y="2735071"/>
            <a:ext cx="865188" cy="792163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12" name="Oval 7">
            <a:extLst>
              <a:ext uri="{FF2B5EF4-FFF2-40B4-BE49-F238E27FC236}">
                <a16:creationId xmlns="" xmlns:a16="http://schemas.microsoft.com/office/drawing/2014/main" id="{97E6D292-1BAB-402E-95E9-6855621411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463" y="3650778"/>
            <a:ext cx="865188" cy="792163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13" name="Oval 7">
            <a:extLst>
              <a:ext uri="{FF2B5EF4-FFF2-40B4-BE49-F238E27FC236}">
                <a16:creationId xmlns="" xmlns:a16="http://schemas.microsoft.com/office/drawing/2014/main" id="{182D5337-FF8D-4029-BDA2-554E06BDC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0101" y="3689067"/>
            <a:ext cx="865188" cy="792163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14" name="Oval 7">
            <a:extLst>
              <a:ext uri="{FF2B5EF4-FFF2-40B4-BE49-F238E27FC236}">
                <a16:creationId xmlns="" xmlns:a16="http://schemas.microsoft.com/office/drawing/2014/main" id="{745484D4-4142-48FC-9DC4-82621EBBF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7277" y="3684927"/>
            <a:ext cx="865188" cy="792163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15" name="Oval 7">
            <a:extLst>
              <a:ext uri="{FF2B5EF4-FFF2-40B4-BE49-F238E27FC236}">
                <a16:creationId xmlns="" xmlns:a16="http://schemas.microsoft.com/office/drawing/2014/main" id="{4C2EEA91-FD8E-4A29-915A-BF9657E31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9115" y="3654192"/>
            <a:ext cx="865188" cy="792163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16" name="Oval 7">
            <a:extLst>
              <a:ext uri="{FF2B5EF4-FFF2-40B4-BE49-F238E27FC236}">
                <a16:creationId xmlns="" xmlns:a16="http://schemas.microsoft.com/office/drawing/2014/main" id="{15FA44C5-00D8-40F7-939C-C12A41D46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0953" y="3643356"/>
            <a:ext cx="865188" cy="792163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17" name="Oval 7">
            <a:extLst>
              <a:ext uri="{FF2B5EF4-FFF2-40B4-BE49-F238E27FC236}">
                <a16:creationId xmlns="" xmlns:a16="http://schemas.microsoft.com/office/drawing/2014/main" id="{DCDD3B1C-D8DD-4DCB-8532-60F07D157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3267" y="3671649"/>
            <a:ext cx="865188" cy="792163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>
                <a:extLst>
                  <a:ext uri="{FF2B5EF4-FFF2-40B4-BE49-F238E27FC236}">
                    <a16:creationId xmlns="" xmlns:a16="http://schemas.microsoft.com/office/drawing/2014/main" id="{9DF1F406-0CB1-42C5-828D-14BF3983F8BD}"/>
                  </a:ext>
                </a:extLst>
              </p:cNvPr>
              <p:cNvSpPr txBox="1"/>
              <p:nvPr/>
            </p:nvSpPr>
            <p:spPr>
              <a:xfrm>
                <a:off x="7101840" y="3115652"/>
                <a:ext cx="1513840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s-ES" altLang="es-CL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  <m:r>
                        <a:rPr kumimoji="0" lang="es-ES" altLang="es-CL" sz="4400" b="0" i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− 11</m:t>
                      </m:r>
                    </m:oMath>
                  </m:oMathPara>
                </a14:m>
                <a:endParaRPr kumimoji="0" lang="es-ES" altLang="es-CL" sz="4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9DF1F406-0CB1-42C5-828D-14BF3983F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1840" y="3115652"/>
                <a:ext cx="1513840" cy="769441"/>
              </a:xfrm>
              <a:prstGeom prst="rect">
                <a:avLst/>
              </a:prstGeom>
              <a:blipFill>
                <a:blip r:embed="rId3"/>
                <a:stretch>
                  <a:fillRect r="-1371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>
                <a:extLst>
                  <a:ext uri="{FF2B5EF4-FFF2-40B4-BE49-F238E27FC236}">
                    <a16:creationId xmlns="" xmlns:a16="http://schemas.microsoft.com/office/drawing/2014/main" id="{02E6A1DB-9E97-4E5C-93F6-36F553B11572}"/>
                  </a:ext>
                </a:extLst>
              </p:cNvPr>
              <p:cNvSpPr txBox="1"/>
              <p:nvPr/>
            </p:nvSpPr>
            <p:spPr>
              <a:xfrm>
                <a:off x="4788639" y="1538857"/>
                <a:ext cx="467868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s-ES" altLang="es-CL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¿</m:t>
                      </m:r>
                      <m:r>
                        <a:rPr kumimoji="0" lang="es-ES" altLang="es-CL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𝐶𝑢</m:t>
                      </m:r>
                      <m:r>
                        <a:rPr kumimoji="0" lang="es-ES" altLang="es-CL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á</m:t>
                      </m:r>
                      <m:r>
                        <a:rPr kumimoji="0" lang="es-ES" altLang="es-CL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𝑛𝑡𝑜𝑠</m:t>
                      </m:r>
                      <m:r>
                        <a:rPr kumimoji="0" lang="es-ES" altLang="es-CL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– 1 </m:t>
                      </m:r>
                      <m:r>
                        <a:rPr kumimoji="0" lang="es-ES" altLang="es-CL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h𝑎𝑦</m:t>
                      </m:r>
                      <m:r>
                        <a:rPr kumimoji="0" lang="es-ES" altLang="es-CL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s-ES" altLang="es-CL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𝑒𝑛</m:t>
                      </m:r>
                      <m:r>
                        <a:rPr kumimoji="0" lang="es-ES" altLang="es-CL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s-ES" altLang="es-CL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𝑡𝑜𝑡𝑎𝑙</m:t>
                      </m:r>
                      <m:r>
                        <a:rPr kumimoji="0" lang="es-ES" altLang="es-CL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s-ES" altLang="es-CL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02E6A1DB-9E97-4E5C-93F6-36F553B115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639" y="1538857"/>
                <a:ext cx="467868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401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>
            <a:extLst>
              <a:ext uri="{FF2B5EF4-FFF2-40B4-BE49-F238E27FC236}">
                <a16:creationId xmlns="" xmlns:a16="http://schemas.microsoft.com/office/drawing/2014/main" id="{64F61376-9E86-4665-967E-393324075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Profesora Verónica Cornejo</a:t>
            </a:r>
            <a:endParaRPr lang="en-US" dirty="0"/>
          </a:p>
        </p:txBody>
      </p:sp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E9A1D75F-2557-4DFD-B40D-C8B373A721B7}"/>
              </a:ext>
            </a:extLst>
          </p:cNvPr>
          <p:cNvSpPr txBox="1"/>
          <p:nvPr/>
        </p:nvSpPr>
        <p:spPr>
          <a:xfrm>
            <a:off x="3895888" y="111275"/>
            <a:ext cx="45196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s-ES" altLang="es-C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Realiza los siguientes </a:t>
            </a:r>
            <a:r>
              <a:rPr kumimoji="0" lang="es-ES" altLang="es-C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ejercicios</a:t>
            </a:r>
            <a:endParaRPr lang="es-CL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>
                <a:extLst>
                  <a:ext uri="{FF2B5EF4-FFF2-40B4-BE49-F238E27FC236}">
                    <a16:creationId xmlns="" xmlns:a16="http://schemas.microsoft.com/office/drawing/2014/main" id="{178FAC10-7E67-4F56-93BC-19C943F5220D}"/>
                  </a:ext>
                </a:extLst>
              </p:cNvPr>
              <p:cNvSpPr txBox="1"/>
              <p:nvPr/>
            </p:nvSpPr>
            <p:spPr>
              <a:xfrm>
                <a:off x="1096720" y="592212"/>
                <a:ext cx="187706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marR="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s-ES" altLang="es-CL" sz="20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s-ES" altLang="es-CL" sz="20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𝟗</m:t>
                    </m:r>
                    <m:r>
                      <a:rPr kumimoji="0" lang="es-ES" altLang="es-CL" sz="20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+ </m:t>
                    </m:r>
                    <m:r>
                      <a:rPr kumimoji="0" lang="es-ES" altLang="es-CL" sz="20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𝟏𝟐</m:t>
                    </m:r>
                    <m:r>
                      <a:rPr kumimoji="0" lang="es-ES" altLang="es-CL" sz="20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s-ES" altLang="es-CL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178FAC10-7E67-4F56-93BC-19C943F522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6720" y="592212"/>
                <a:ext cx="1877060" cy="400110"/>
              </a:xfrm>
              <a:prstGeom prst="rect">
                <a:avLst/>
              </a:prstGeom>
              <a:blipFill>
                <a:blip r:embed="rId2"/>
                <a:stretch>
                  <a:fillRect l="-3247" t="-6061" b="-2575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12">
            <a:extLst>
              <a:ext uri="{FF2B5EF4-FFF2-40B4-BE49-F238E27FC236}">
                <a16:creationId xmlns="" xmlns:a16="http://schemas.microsoft.com/office/drawing/2014/main" id="{EDD1F720-37BD-4DFF-9D7F-8E7E91BFA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3445" y="4250582"/>
            <a:ext cx="471805" cy="428349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9" name="Oval 12">
            <a:extLst>
              <a:ext uri="{FF2B5EF4-FFF2-40B4-BE49-F238E27FC236}">
                <a16:creationId xmlns="" xmlns:a16="http://schemas.microsoft.com/office/drawing/2014/main" id="{400531BE-A837-4194-9457-C6C5A511D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960" y="1470646"/>
            <a:ext cx="484268" cy="462077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10" name="Oval 12">
            <a:extLst>
              <a:ext uri="{FF2B5EF4-FFF2-40B4-BE49-F238E27FC236}">
                <a16:creationId xmlns="" xmlns:a16="http://schemas.microsoft.com/office/drawing/2014/main" id="{6EF27EE5-4522-4637-A4AC-94CA9528E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2495" y="3803858"/>
            <a:ext cx="471805" cy="428349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11" name="Oval 12">
            <a:extLst>
              <a:ext uri="{FF2B5EF4-FFF2-40B4-BE49-F238E27FC236}">
                <a16:creationId xmlns="" xmlns:a16="http://schemas.microsoft.com/office/drawing/2014/main" id="{9DDFE599-A135-47D5-B270-890971562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3060" y="1085555"/>
            <a:ext cx="475218" cy="386871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12" name="Oval 12">
            <a:extLst>
              <a:ext uri="{FF2B5EF4-FFF2-40B4-BE49-F238E27FC236}">
                <a16:creationId xmlns="" xmlns:a16="http://schemas.microsoft.com/office/drawing/2014/main" id="{98D63496-11EF-422A-935B-6AB1DEB90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3444" y="4687593"/>
            <a:ext cx="471806" cy="428349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093CEC21-EC92-4D2E-9F92-F2128BD36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4010" y="1927812"/>
            <a:ext cx="484268" cy="462077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14" name="Oval 12">
            <a:extLst>
              <a:ext uri="{FF2B5EF4-FFF2-40B4-BE49-F238E27FC236}">
                <a16:creationId xmlns="" xmlns:a16="http://schemas.microsoft.com/office/drawing/2014/main" id="{C2A8057A-4EAF-4189-9B6F-3A6FA1961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4010" y="2394955"/>
            <a:ext cx="475218" cy="453598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15" name="Oval 12">
            <a:extLst>
              <a:ext uri="{FF2B5EF4-FFF2-40B4-BE49-F238E27FC236}">
                <a16:creationId xmlns="" xmlns:a16="http://schemas.microsoft.com/office/drawing/2014/main" id="{F2ECDD26-755E-4971-9CC5-43755CC0A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4009" y="2861047"/>
            <a:ext cx="475218" cy="462078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16" name="Oval 12">
            <a:extLst>
              <a:ext uri="{FF2B5EF4-FFF2-40B4-BE49-F238E27FC236}">
                <a16:creationId xmlns="" xmlns:a16="http://schemas.microsoft.com/office/drawing/2014/main" id="{7E6CC005-B318-411B-9FD2-1045BB69D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2496" y="3357457"/>
            <a:ext cx="502368" cy="428349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17" name="Oval 8">
            <a:extLst>
              <a:ext uri="{FF2B5EF4-FFF2-40B4-BE49-F238E27FC236}">
                <a16:creationId xmlns="" xmlns:a16="http://schemas.microsoft.com/office/drawing/2014/main" id="{71C1323D-3F33-4871-9B31-4218AC400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5358" y="1501226"/>
            <a:ext cx="471805" cy="428349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18" name="Oval 8">
            <a:extLst>
              <a:ext uri="{FF2B5EF4-FFF2-40B4-BE49-F238E27FC236}">
                <a16:creationId xmlns="" xmlns:a16="http://schemas.microsoft.com/office/drawing/2014/main" id="{315A1419-FF44-4B85-AD53-821E41816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5357" y="1943002"/>
            <a:ext cx="471805" cy="428349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19" name="Oval 8">
            <a:extLst>
              <a:ext uri="{FF2B5EF4-FFF2-40B4-BE49-F238E27FC236}">
                <a16:creationId xmlns="" xmlns:a16="http://schemas.microsoft.com/office/drawing/2014/main" id="{0CE749D0-443D-4C86-934D-6E1735606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2137" y="1072877"/>
            <a:ext cx="471805" cy="428349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20" name="Oval 8">
            <a:extLst>
              <a:ext uri="{FF2B5EF4-FFF2-40B4-BE49-F238E27FC236}">
                <a16:creationId xmlns="" xmlns:a16="http://schemas.microsoft.com/office/drawing/2014/main" id="{29ACBB61-2AD2-45DD-BEE9-A07490452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2382980"/>
            <a:ext cx="471805" cy="428349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21" name="Oval 8">
            <a:extLst>
              <a:ext uri="{FF2B5EF4-FFF2-40B4-BE49-F238E27FC236}">
                <a16:creationId xmlns="" xmlns:a16="http://schemas.microsoft.com/office/drawing/2014/main" id="{5383F954-9A6D-4EB3-9FF8-C0F91F080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2502" y="6040668"/>
            <a:ext cx="471805" cy="428349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22" name="Oval 8">
            <a:extLst>
              <a:ext uri="{FF2B5EF4-FFF2-40B4-BE49-F238E27FC236}">
                <a16:creationId xmlns="" xmlns:a16="http://schemas.microsoft.com/office/drawing/2014/main" id="{F5533921-4D00-4591-B2D0-A6C122253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5357" y="3337118"/>
            <a:ext cx="471805" cy="428349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23" name="Oval 8">
            <a:extLst>
              <a:ext uri="{FF2B5EF4-FFF2-40B4-BE49-F238E27FC236}">
                <a16:creationId xmlns="" xmlns:a16="http://schemas.microsoft.com/office/drawing/2014/main" id="{9DE14354-83B1-4287-96BE-39D836209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1147" y="2856365"/>
            <a:ext cx="471805" cy="428349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24" name="Oval 8">
            <a:extLst>
              <a:ext uri="{FF2B5EF4-FFF2-40B4-BE49-F238E27FC236}">
                <a16:creationId xmlns="" xmlns:a16="http://schemas.microsoft.com/office/drawing/2014/main" id="{0399D8F4-3328-4AAE-899D-480151875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8132" y="3796922"/>
            <a:ext cx="471805" cy="428349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25" name="Oval 8">
            <a:extLst>
              <a:ext uri="{FF2B5EF4-FFF2-40B4-BE49-F238E27FC236}">
                <a16:creationId xmlns="" xmlns:a16="http://schemas.microsoft.com/office/drawing/2014/main" id="{518A52A6-3B6F-4983-9F94-9D830C63E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289" y="4275979"/>
            <a:ext cx="471805" cy="428349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26" name="Oval 8">
            <a:extLst>
              <a:ext uri="{FF2B5EF4-FFF2-40B4-BE49-F238E27FC236}">
                <a16:creationId xmlns="" xmlns:a16="http://schemas.microsoft.com/office/drawing/2014/main" id="{5429E414-21E3-4D8A-B0EA-92708F1C7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8132" y="4731234"/>
            <a:ext cx="438150" cy="414529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27" name="Oval 8">
            <a:extLst>
              <a:ext uri="{FF2B5EF4-FFF2-40B4-BE49-F238E27FC236}">
                <a16:creationId xmlns="" xmlns:a16="http://schemas.microsoft.com/office/drawing/2014/main" id="{E872A38F-E154-443A-81A4-AB35B5B6F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6628" y="5158914"/>
            <a:ext cx="471805" cy="428349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28" name="Oval 8">
            <a:extLst>
              <a:ext uri="{FF2B5EF4-FFF2-40B4-BE49-F238E27FC236}">
                <a16:creationId xmlns="" xmlns:a16="http://schemas.microsoft.com/office/drawing/2014/main" id="{51438B8D-6E58-493B-B8D5-B9EFD0511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2502" y="5612319"/>
            <a:ext cx="471805" cy="428349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5" name="Cerrar llave 4">
            <a:extLst>
              <a:ext uri="{FF2B5EF4-FFF2-40B4-BE49-F238E27FC236}">
                <a16:creationId xmlns="" xmlns:a16="http://schemas.microsoft.com/office/drawing/2014/main" id="{646316F3-F84E-43E3-A01B-625B69F8C11B}"/>
              </a:ext>
            </a:extLst>
          </p:cNvPr>
          <p:cNvSpPr/>
          <p:nvPr/>
        </p:nvSpPr>
        <p:spPr>
          <a:xfrm>
            <a:off x="2956560" y="5145763"/>
            <a:ext cx="619760" cy="1244877"/>
          </a:xfrm>
          <a:prstGeom prst="rightBrace">
            <a:avLst/>
          </a:prstGeom>
          <a:noFill/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uadroTexto 28">
                <a:extLst>
                  <a:ext uri="{FF2B5EF4-FFF2-40B4-BE49-F238E27FC236}">
                    <a16:creationId xmlns="" xmlns:a16="http://schemas.microsoft.com/office/drawing/2014/main" id="{0C40972D-379F-4DF0-83EC-DE22FBD2A812}"/>
                  </a:ext>
                </a:extLst>
              </p:cNvPr>
              <p:cNvSpPr txBox="1"/>
              <p:nvPr/>
            </p:nvSpPr>
            <p:spPr>
              <a:xfrm>
                <a:off x="3697812" y="5587263"/>
                <a:ext cx="58349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8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L" sz="28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s-CL" sz="2800" b="1" dirty="0"/>
              </a:p>
            </p:txBody>
          </p:sp>
        </mc:Choice>
        <mc:Fallback xmlns="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0C40972D-379F-4DF0-83EC-DE22FBD2A8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7812" y="5587263"/>
                <a:ext cx="583493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Conector recto 30">
            <a:extLst>
              <a:ext uri="{FF2B5EF4-FFF2-40B4-BE49-F238E27FC236}">
                <a16:creationId xmlns="" xmlns:a16="http://schemas.microsoft.com/office/drawing/2014/main" id="{63DAC8C3-2F3D-4E88-9897-E42626B4447E}"/>
              </a:ext>
            </a:extLst>
          </p:cNvPr>
          <p:cNvCxnSpPr>
            <a:cxnSpLocks/>
          </p:cNvCxnSpPr>
          <p:nvPr/>
        </p:nvCxnSpPr>
        <p:spPr>
          <a:xfrm>
            <a:off x="6004560" y="792267"/>
            <a:ext cx="91440" cy="5676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uadroTexto 33">
                <a:extLst>
                  <a:ext uri="{FF2B5EF4-FFF2-40B4-BE49-F238E27FC236}">
                    <a16:creationId xmlns="" xmlns:a16="http://schemas.microsoft.com/office/drawing/2014/main" id="{CE635EBB-22DB-46F2-8D2E-0FEC11B0856A}"/>
                  </a:ext>
                </a:extLst>
              </p:cNvPr>
              <p:cNvSpPr txBox="1"/>
              <p:nvPr/>
            </p:nvSpPr>
            <p:spPr>
              <a:xfrm>
                <a:off x="6369392" y="686161"/>
                <a:ext cx="12865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s-CL" sz="2000" b="0" i="1" smtClean="0">
                        <a:latin typeface="Cambria Math" panose="02040503050406030204" pitchFamily="18" charset="0"/>
                      </a:rPr>
                      <m:t>7−15=</m:t>
                    </m:r>
                  </m:oMath>
                </a14:m>
                <a:endParaRPr lang="es-CL" sz="2000" dirty="0"/>
              </a:p>
            </p:txBody>
          </p:sp>
        </mc:Choice>
        <mc:Fallback xmlns="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CE635EBB-22DB-46F2-8D2E-0FEC11B085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9392" y="686161"/>
                <a:ext cx="1286506" cy="307777"/>
              </a:xfrm>
              <a:prstGeom prst="rect">
                <a:avLst/>
              </a:prstGeom>
              <a:blipFill>
                <a:blip r:embed="rId4"/>
                <a:stretch>
                  <a:fillRect l="-11374" t="-20000" r="-3318" b="-48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Oval 8">
            <a:extLst>
              <a:ext uri="{FF2B5EF4-FFF2-40B4-BE49-F238E27FC236}">
                <a16:creationId xmlns="" xmlns:a16="http://schemas.microsoft.com/office/drawing/2014/main" id="{B59167EA-9967-45D0-8EE2-7EE8354C5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1283" y="1043284"/>
            <a:ext cx="471805" cy="428349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36" name="Oval 8">
            <a:extLst>
              <a:ext uri="{FF2B5EF4-FFF2-40B4-BE49-F238E27FC236}">
                <a16:creationId xmlns="" xmlns:a16="http://schemas.microsoft.com/office/drawing/2014/main" id="{3866A4DC-7A5D-42F7-96F3-4D9A150BF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1283" y="1520979"/>
            <a:ext cx="471805" cy="428349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37" name="Oval 8">
            <a:extLst>
              <a:ext uri="{FF2B5EF4-FFF2-40B4-BE49-F238E27FC236}">
                <a16:creationId xmlns="" xmlns:a16="http://schemas.microsoft.com/office/drawing/2014/main" id="{FB89170E-DBD2-483B-AFC3-CD753E226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0821" y="1966530"/>
            <a:ext cx="471805" cy="428349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38" name="Oval 8">
            <a:extLst>
              <a:ext uri="{FF2B5EF4-FFF2-40B4-BE49-F238E27FC236}">
                <a16:creationId xmlns="" xmlns:a16="http://schemas.microsoft.com/office/drawing/2014/main" id="{5F02B9F4-578E-48E0-B5C5-8A14C8179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0655" y="2405874"/>
            <a:ext cx="471805" cy="428349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39" name="Oval 8">
            <a:extLst>
              <a:ext uri="{FF2B5EF4-FFF2-40B4-BE49-F238E27FC236}">
                <a16:creationId xmlns="" xmlns:a16="http://schemas.microsoft.com/office/drawing/2014/main" id="{FEDC3CE8-575B-47F9-9652-4C9670BE6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0655" y="3836014"/>
            <a:ext cx="471805" cy="428349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40" name="Oval 8">
            <a:extLst>
              <a:ext uri="{FF2B5EF4-FFF2-40B4-BE49-F238E27FC236}">
                <a16:creationId xmlns="" xmlns:a16="http://schemas.microsoft.com/office/drawing/2014/main" id="{D2B2DC7A-FF8A-4679-B19D-47C530917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82" y="2883569"/>
            <a:ext cx="471805" cy="428349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41" name="Oval 8">
            <a:extLst>
              <a:ext uri="{FF2B5EF4-FFF2-40B4-BE49-F238E27FC236}">
                <a16:creationId xmlns="" xmlns:a16="http://schemas.microsoft.com/office/drawing/2014/main" id="{1339741B-07AF-4DD5-B9BA-9CBDA7446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0655" y="3367471"/>
            <a:ext cx="471805" cy="428349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42" name="Oval 12">
            <a:extLst>
              <a:ext uri="{FF2B5EF4-FFF2-40B4-BE49-F238E27FC236}">
                <a16:creationId xmlns="" xmlns:a16="http://schemas.microsoft.com/office/drawing/2014/main" id="{597F8082-2644-418B-8040-3E520FDEE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0465" y="1065749"/>
            <a:ext cx="431836" cy="367520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43" name="Oval 12">
            <a:extLst>
              <a:ext uri="{FF2B5EF4-FFF2-40B4-BE49-F238E27FC236}">
                <a16:creationId xmlns="" xmlns:a16="http://schemas.microsoft.com/office/drawing/2014/main" id="{7895E83D-2FEC-4214-8326-B296423D2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3164" y="1530297"/>
            <a:ext cx="471805" cy="430742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44" name="Oval 12">
            <a:extLst>
              <a:ext uri="{FF2B5EF4-FFF2-40B4-BE49-F238E27FC236}">
                <a16:creationId xmlns="" xmlns:a16="http://schemas.microsoft.com/office/drawing/2014/main" id="{66970DBE-E4A6-4B3F-8378-BBD30DAF9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7534" y="2860795"/>
            <a:ext cx="471805" cy="430742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45" name="Oval 12">
            <a:extLst>
              <a:ext uri="{FF2B5EF4-FFF2-40B4-BE49-F238E27FC236}">
                <a16:creationId xmlns="" xmlns:a16="http://schemas.microsoft.com/office/drawing/2014/main" id="{F59AD70E-5F91-4297-A486-E49E30E3B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4611" y="1946172"/>
            <a:ext cx="471805" cy="430742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46" name="Oval 12">
            <a:extLst>
              <a:ext uri="{FF2B5EF4-FFF2-40B4-BE49-F238E27FC236}">
                <a16:creationId xmlns="" xmlns:a16="http://schemas.microsoft.com/office/drawing/2014/main" id="{7B3F7B91-199E-4A26-9D79-504CE0842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0984" y="3339678"/>
            <a:ext cx="471805" cy="430742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47" name="Oval 12">
            <a:extLst>
              <a:ext uri="{FF2B5EF4-FFF2-40B4-BE49-F238E27FC236}">
                <a16:creationId xmlns="" xmlns:a16="http://schemas.microsoft.com/office/drawing/2014/main" id="{077FFA8F-9B82-447E-ADF9-2EC6B9A6E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5507" y="1497070"/>
            <a:ext cx="471805" cy="430742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48" name="Oval 12">
            <a:extLst>
              <a:ext uri="{FF2B5EF4-FFF2-40B4-BE49-F238E27FC236}">
                <a16:creationId xmlns="" xmlns:a16="http://schemas.microsoft.com/office/drawing/2014/main" id="{AE4F3937-1B97-4DCF-AC6D-8D49D0296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6407" y="1936365"/>
            <a:ext cx="471805" cy="430742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49" name="Oval 12">
            <a:extLst>
              <a:ext uri="{FF2B5EF4-FFF2-40B4-BE49-F238E27FC236}">
                <a16:creationId xmlns="" xmlns:a16="http://schemas.microsoft.com/office/drawing/2014/main" id="{80B0A7D9-6F83-4B06-B9C5-EBFD83F31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9094" y="2424602"/>
            <a:ext cx="471805" cy="430742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50" name="Oval 12">
            <a:extLst>
              <a:ext uri="{FF2B5EF4-FFF2-40B4-BE49-F238E27FC236}">
                <a16:creationId xmlns="" xmlns:a16="http://schemas.microsoft.com/office/drawing/2014/main" id="{3BD00A6E-A314-4BCD-BBDB-C07A3BF33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4084" y="3817430"/>
            <a:ext cx="471805" cy="430742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51" name="Oval 12">
            <a:extLst>
              <a:ext uri="{FF2B5EF4-FFF2-40B4-BE49-F238E27FC236}">
                <a16:creationId xmlns="" xmlns:a16="http://schemas.microsoft.com/office/drawing/2014/main" id="{CE42C164-18CE-4AB5-A111-7139C42F9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1900" y="2860795"/>
            <a:ext cx="471805" cy="430742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52" name="Oval 12">
            <a:extLst>
              <a:ext uri="{FF2B5EF4-FFF2-40B4-BE49-F238E27FC236}">
                <a16:creationId xmlns="" xmlns:a16="http://schemas.microsoft.com/office/drawing/2014/main" id="{235C56AD-DEEB-4444-952E-0AC95885C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2061" y="3349733"/>
            <a:ext cx="471805" cy="430742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53" name="Oval 12">
            <a:extLst>
              <a:ext uri="{FF2B5EF4-FFF2-40B4-BE49-F238E27FC236}">
                <a16:creationId xmlns="" xmlns:a16="http://schemas.microsoft.com/office/drawing/2014/main" id="{C0EAD317-C289-4F1D-ADF1-00493B1F0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0090" y="3846241"/>
            <a:ext cx="471805" cy="430742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54" name="Oval 12">
            <a:extLst>
              <a:ext uri="{FF2B5EF4-FFF2-40B4-BE49-F238E27FC236}">
                <a16:creationId xmlns="" xmlns:a16="http://schemas.microsoft.com/office/drawing/2014/main" id="{22770058-44E9-479B-8ADC-10E06191C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7700" y="2382478"/>
            <a:ext cx="471805" cy="430742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55" name="Oval 12">
            <a:extLst>
              <a:ext uri="{FF2B5EF4-FFF2-40B4-BE49-F238E27FC236}">
                <a16:creationId xmlns="" xmlns:a16="http://schemas.microsoft.com/office/drawing/2014/main" id="{37992A4C-939A-4CC1-9AF7-C92B6530C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9053" y="1039904"/>
            <a:ext cx="471805" cy="430742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56" name="Oval 12">
            <a:extLst>
              <a:ext uri="{FF2B5EF4-FFF2-40B4-BE49-F238E27FC236}">
                <a16:creationId xmlns="" xmlns:a16="http://schemas.microsoft.com/office/drawing/2014/main" id="{F4734E9A-E2A8-405C-81EA-94C98DCE3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8851" y="1018710"/>
            <a:ext cx="398112" cy="424132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57" name="Cerrar llave 56">
            <a:extLst>
              <a:ext uri="{FF2B5EF4-FFF2-40B4-BE49-F238E27FC236}">
                <a16:creationId xmlns="" xmlns:a16="http://schemas.microsoft.com/office/drawing/2014/main" id="{E94F9934-EA68-481D-B634-1C1C42B76054}"/>
              </a:ext>
            </a:extLst>
          </p:cNvPr>
          <p:cNvSpPr/>
          <p:nvPr/>
        </p:nvSpPr>
        <p:spPr>
          <a:xfrm rot="5400000">
            <a:off x="7861220" y="4045506"/>
            <a:ext cx="471805" cy="99227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CuadroTexto 57">
                <a:extLst>
                  <a:ext uri="{FF2B5EF4-FFF2-40B4-BE49-F238E27FC236}">
                    <a16:creationId xmlns="" xmlns:a16="http://schemas.microsoft.com/office/drawing/2014/main" id="{FC62E643-52F0-47B9-A090-EF11A3F93728}"/>
                  </a:ext>
                </a:extLst>
              </p:cNvPr>
              <p:cNvSpPr txBox="1"/>
              <p:nvPr/>
            </p:nvSpPr>
            <p:spPr>
              <a:xfrm>
                <a:off x="7832032" y="4730054"/>
                <a:ext cx="58349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CL" sz="2800" b="1" i="1" smtClean="0"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s-CL" sz="2800" b="1" dirty="0"/>
              </a:p>
            </p:txBody>
          </p:sp>
        </mc:Choice>
        <mc:Fallback xmlns="">
          <p:sp>
            <p:nvSpPr>
              <p:cNvPr id="58" name="CuadroTexto 57">
                <a:extLst>
                  <a:ext uri="{FF2B5EF4-FFF2-40B4-BE49-F238E27FC236}">
                    <a16:creationId xmlns:a16="http://schemas.microsoft.com/office/drawing/2014/main" id="{FC62E643-52F0-47B9-A090-EF11A3F937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2032" y="4730054"/>
                <a:ext cx="583493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619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5" grpId="0" animBg="1"/>
      <p:bldP spid="29" grpId="0"/>
      <p:bldP spid="34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>
            <a:extLst>
              <a:ext uri="{FF2B5EF4-FFF2-40B4-BE49-F238E27FC236}">
                <a16:creationId xmlns="" xmlns:a16="http://schemas.microsoft.com/office/drawing/2014/main" id="{3CB7D6CE-E57E-490F-940D-F8D0C1A01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Profesora Verónica Cornejo</a:t>
            </a:r>
            <a:endParaRPr lang="en-US" dirty="0"/>
          </a:p>
        </p:txBody>
      </p:sp>
      <p:sp>
        <p:nvSpPr>
          <p:cNvPr id="3" name="Oval 7">
            <a:extLst>
              <a:ext uri="{FF2B5EF4-FFF2-40B4-BE49-F238E27FC236}">
                <a16:creationId xmlns="" xmlns:a16="http://schemas.microsoft.com/office/drawing/2014/main" id="{F2F22767-49C7-43D3-805D-1D2703645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8129" y="1722237"/>
            <a:ext cx="584995" cy="573186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4" name="Oval 7">
            <a:extLst>
              <a:ext uri="{FF2B5EF4-FFF2-40B4-BE49-F238E27FC236}">
                <a16:creationId xmlns="" xmlns:a16="http://schemas.microsoft.com/office/drawing/2014/main" id="{68E9418E-AE4A-490D-AC81-F3FF03336D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3296" y="1742977"/>
            <a:ext cx="534833" cy="568391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5" name="Oval 7">
            <a:extLst>
              <a:ext uri="{FF2B5EF4-FFF2-40B4-BE49-F238E27FC236}">
                <a16:creationId xmlns="" xmlns:a16="http://schemas.microsoft.com/office/drawing/2014/main" id="{DB9B26AF-A234-4F30-AFCE-CB2610F5D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7752" y="1751577"/>
            <a:ext cx="557050" cy="624271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6" name="Oval 7">
            <a:extLst>
              <a:ext uri="{FF2B5EF4-FFF2-40B4-BE49-F238E27FC236}">
                <a16:creationId xmlns="" xmlns:a16="http://schemas.microsoft.com/office/drawing/2014/main" id="{7BFBB5BE-33AE-4AF4-AEB6-C73FDEC85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3506" y="1787009"/>
            <a:ext cx="584994" cy="604836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7" name="Oval 7">
            <a:extLst>
              <a:ext uri="{FF2B5EF4-FFF2-40B4-BE49-F238E27FC236}">
                <a16:creationId xmlns="" xmlns:a16="http://schemas.microsoft.com/office/drawing/2014/main" id="{8328259C-597D-4EE6-A159-5BBEF4E6B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1197" y="1741746"/>
            <a:ext cx="566489" cy="604317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B794A442-2C75-45A2-9C7F-C8D9361C4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1754" y="1826731"/>
            <a:ext cx="564832" cy="525393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9" name="Oval 7">
            <a:extLst>
              <a:ext uri="{FF2B5EF4-FFF2-40B4-BE49-F238E27FC236}">
                <a16:creationId xmlns="" xmlns:a16="http://schemas.microsoft.com/office/drawing/2014/main" id="{C1F3BF53-12AE-40AB-8243-751066C2C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3968" y="1785683"/>
            <a:ext cx="576423" cy="624718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10" name="Oval 7">
            <a:extLst>
              <a:ext uri="{FF2B5EF4-FFF2-40B4-BE49-F238E27FC236}">
                <a16:creationId xmlns="" xmlns:a16="http://schemas.microsoft.com/office/drawing/2014/main" id="{4288D7C3-1BFF-493D-9AA7-FA43ECC79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33124" y="1722237"/>
            <a:ext cx="576423" cy="573186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11" name="Oval 7">
            <a:extLst>
              <a:ext uri="{FF2B5EF4-FFF2-40B4-BE49-F238E27FC236}">
                <a16:creationId xmlns="" xmlns:a16="http://schemas.microsoft.com/office/drawing/2014/main" id="{F7E1D8FE-7076-42D9-9DF3-2AE7CF9F2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7099" y="1785683"/>
            <a:ext cx="576423" cy="604836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12" name="Oval 7">
            <a:extLst>
              <a:ext uri="{FF2B5EF4-FFF2-40B4-BE49-F238E27FC236}">
                <a16:creationId xmlns="" xmlns:a16="http://schemas.microsoft.com/office/drawing/2014/main" id="{CC6DAE6E-38A9-43DB-8F56-7D0A82EA4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6608" y="1825407"/>
            <a:ext cx="566752" cy="594169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13" name="Oval 7">
            <a:extLst>
              <a:ext uri="{FF2B5EF4-FFF2-40B4-BE49-F238E27FC236}">
                <a16:creationId xmlns="" xmlns:a16="http://schemas.microsoft.com/office/drawing/2014/main" id="{CEE2D265-B640-4A21-BE47-C3C309577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6117" y="1807276"/>
            <a:ext cx="566752" cy="594169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14" name="Oval 7">
            <a:extLst>
              <a:ext uri="{FF2B5EF4-FFF2-40B4-BE49-F238E27FC236}">
                <a16:creationId xmlns="" xmlns:a16="http://schemas.microsoft.com/office/drawing/2014/main" id="{667182B8-30C5-45AB-8A87-6B8B9DEAE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3336" y="1787009"/>
            <a:ext cx="580708" cy="604836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15" name="Oval 7">
            <a:extLst>
              <a:ext uri="{FF2B5EF4-FFF2-40B4-BE49-F238E27FC236}">
                <a16:creationId xmlns="" xmlns:a16="http://schemas.microsoft.com/office/drawing/2014/main" id="{0B2B882C-5E61-430D-81B2-ECE5239B65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9138" y="1754491"/>
            <a:ext cx="575437" cy="604316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16" name="Oval 7">
            <a:extLst>
              <a:ext uri="{FF2B5EF4-FFF2-40B4-BE49-F238E27FC236}">
                <a16:creationId xmlns="" xmlns:a16="http://schemas.microsoft.com/office/drawing/2014/main" id="{666E49E4-A9EC-4F64-8A46-BC09BDE5E2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7887" y="1759564"/>
            <a:ext cx="530151" cy="60178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17" name="Oval 7">
            <a:extLst>
              <a:ext uri="{FF2B5EF4-FFF2-40B4-BE49-F238E27FC236}">
                <a16:creationId xmlns="" xmlns:a16="http://schemas.microsoft.com/office/drawing/2014/main" id="{2A78669F-4AC5-4155-9F6A-13E1A7BA2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0176" y="1749603"/>
            <a:ext cx="530151" cy="570824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18" name="Oval 7">
            <a:extLst>
              <a:ext uri="{FF2B5EF4-FFF2-40B4-BE49-F238E27FC236}">
                <a16:creationId xmlns="" xmlns:a16="http://schemas.microsoft.com/office/drawing/2014/main" id="{02958958-C501-4982-9B93-FACAEA275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1305" y="1724755"/>
            <a:ext cx="584994" cy="604836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19" name="Oval 7">
            <a:extLst>
              <a:ext uri="{FF2B5EF4-FFF2-40B4-BE49-F238E27FC236}">
                <a16:creationId xmlns="" xmlns:a16="http://schemas.microsoft.com/office/drawing/2014/main" id="{9541D02C-C3B4-4D63-AB34-2F2C57AED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8923" y="1724755"/>
            <a:ext cx="584994" cy="604836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20" name="Oval 7">
            <a:extLst>
              <a:ext uri="{FF2B5EF4-FFF2-40B4-BE49-F238E27FC236}">
                <a16:creationId xmlns="" xmlns:a16="http://schemas.microsoft.com/office/drawing/2014/main" id="{725A702A-51CD-4584-BEC0-C9C41CD5A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258" y="1744548"/>
            <a:ext cx="576423" cy="573186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21" name="Oval 7">
            <a:extLst>
              <a:ext uri="{FF2B5EF4-FFF2-40B4-BE49-F238E27FC236}">
                <a16:creationId xmlns="" xmlns:a16="http://schemas.microsoft.com/office/drawing/2014/main" id="{3FBB6AFE-A913-48AA-8031-91E520151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253" y="1756405"/>
            <a:ext cx="576423" cy="573186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22" name="Oval 8">
            <a:extLst>
              <a:ext uri="{FF2B5EF4-FFF2-40B4-BE49-F238E27FC236}">
                <a16:creationId xmlns="" xmlns:a16="http://schemas.microsoft.com/office/drawing/2014/main" id="{5963EED3-D0E2-4F17-8D89-EEFAA36ED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253" y="1210011"/>
            <a:ext cx="576423" cy="4949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23" name="Oval 8">
            <a:extLst>
              <a:ext uri="{FF2B5EF4-FFF2-40B4-BE49-F238E27FC236}">
                <a16:creationId xmlns="" xmlns:a16="http://schemas.microsoft.com/office/drawing/2014/main" id="{293FA1DC-BD22-4752-8030-17DD02441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851" y="1191235"/>
            <a:ext cx="576423" cy="4949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24" name="Oval 8">
            <a:extLst>
              <a:ext uri="{FF2B5EF4-FFF2-40B4-BE49-F238E27FC236}">
                <a16:creationId xmlns="" xmlns:a16="http://schemas.microsoft.com/office/drawing/2014/main" id="{760A1B04-BDCF-47B5-B3AD-0DDD4D332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7545" y="1159059"/>
            <a:ext cx="576423" cy="4949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25" name="Oval 8">
            <a:extLst>
              <a:ext uri="{FF2B5EF4-FFF2-40B4-BE49-F238E27FC236}">
                <a16:creationId xmlns="" xmlns:a16="http://schemas.microsoft.com/office/drawing/2014/main" id="{9B408781-9B82-43F2-B08C-AC895ECA6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1764" y="1152653"/>
            <a:ext cx="576423" cy="4949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26" name="Oval 8">
            <a:extLst>
              <a:ext uri="{FF2B5EF4-FFF2-40B4-BE49-F238E27FC236}">
                <a16:creationId xmlns="" xmlns:a16="http://schemas.microsoft.com/office/drawing/2014/main" id="{66B9F0B8-15AA-4C49-80F7-A07F274A5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9880" y="1143490"/>
            <a:ext cx="576423" cy="489141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27" name="Oval 8">
            <a:extLst>
              <a:ext uri="{FF2B5EF4-FFF2-40B4-BE49-F238E27FC236}">
                <a16:creationId xmlns="" xmlns:a16="http://schemas.microsoft.com/office/drawing/2014/main" id="{9B30F824-F1FD-4B10-A095-C3058480AA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2892" y="1193232"/>
            <a:ext cx="576423" cy="4949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28" name="Oval 8">
            <a:extLst>
              <a:ext uri="{FF2B5EF4-FFF2-40B4-BE49-F238E27FC236}">
                <a16:creationId xmlns="" xmlns:a16="http://schemas.microsoft.com/office/drawing/2014/main" id="{8BD64488-E45A-4967-A62D-C0A27F3FD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7648" y="1177356"/>
            <a:ext cx="576423" cy="4949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29" name="Oval 8">
            <a:extLst>
              <a:ext uri="{FF2B5EF4-FFF2-40B4-BE49-F238E27FC236}">
                <a16:creationId xmlns="" xmlns:a16="http://schemas.microsoft.com/office/drawing/2014/main" id="{0A20DBD5-494B-4C06-9798-3C1149D64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8972" y="1152653"/>
            <a:ext cx="576423" cy="4949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30" name="Oval 8">
            <a:extLst>
              <a:ext uri="{FF2B5EF4-FFF2-40B4-BE49-F238E27FC236}">
                <a16:creationId xmlns="" xmlns:a16="http://schemas.microsoft.com/office/drawing/2014/main" id="{B592002B-04CB-4D20-AEA4-3D5660E6D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1984" y="1127769"/>
            <a:ext cx="576423" cy="4949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31" name="Oval 8">
            <a:extLst>
              <a:ext uri="{FF2B5EF4-FFF2-40B4-BE49-F238E27FC236}">
                <a16:creationId xmlns="" xmlns:a16="http://schemas.microsoft.com/office/drawing/2014/main" id="{F360716B-E4F8-4302-8F49-EFAE7B7E1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8821" y="1109381"/>
            <a:ext cx="576423" cy="4949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32" name="Oval 8">
            <a:extLst>
              <a:ext uri="{FF2B5EF4-FFF2-40B4-BE49-F238E27FC236}">
                <a16:creationId xmlns="" xmlns:a16="http://schemas.microsoft.com/office/drawing/2014/main" id="{B2313584-2EBB-4DF2-9552-B05AF3D86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6937" y="1109380"/>
            <a:ext cx="576423" cy="4949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33" name="Oval 8">
            <a:extLst>
              <a:ext uri="{FF2B5EF4-FFF2-40B4-BE49-F238E27FC236}">
                <a16:creationId xmlns="" xmlns:a16="http://schemas.microsoft.com/office/drawing/2014/main" id="{3A760BAE-2D6B-4312-8E92-99DFCEE9F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023" y="1127769"/>
            <a:ext cx="576423" cy="4949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34" name="Oval 8">
            <a:extLst>
              <a:ext uri="{FF2B5EF4-FFF2-40B4-BE49-F238E27FC236}">
                <a16:creationId xmlns="" xmlns:a16="http://schemas.microsoft.com/office/drawing/2014/main" id="{1952A54F-6495-4F0A-BDA0-25181D805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2981" y="1146393"/>
            <a:ext cx="576423" cy="4949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35" name="Oval 8">
            <a:extLst>
              <a:ext uri="{FF2B5EF4-FFF2-40B4-BE49-F238E27FC236}">
                <a16:creationId xmlns="" xmlns:a16="http://schemas.microsoft.com/office/drawing/2014/main" id="{E33F949F-0DE7-42AF-8EAD-BBCAA7B28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1197" y="1143490"/>
            <a:ext cx="576423" cy="4949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36" name="Oval 8">
            <a:extLst>
              <a:ext uri="{FF2B5EF4-FFF2-40B4-BE49-F238E27FC236}">
                <a16:creationId xmlns="" xmlns:a16="http://schemas.microsoft.com/office/drawing/2014/main" id="{E274EF1A-0C30-4E28-8BD7-6489B627B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3968" y="1159059"/>
            <a:ext cx="576423" cy="4949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37" name="Cerrar llave 36">
            <a:extLst>
              <a:ext uri="{FF2B5EF4-FFF2-40B4-BE49-F238E27FC236}">
                <a16:creationId xmlns="" xmlns:a16="http://schemas.microsoft.com/office/drawing/2014/main" id="{8EC5555B-FCD6-4984-8F86-9C85CCF6C822}"/>
              </a:ext>
            </a:extLst>
          </p:cNvPr>
          <p:cNvSpPr/>
          <p:nvPr/>
        </p:nvSpPr>
        <p:spPr>
          <a:xfrm rot="16200000">
            <a:off x="10220045" y="154250"/>
            <a:ext cx="456168" cy="2035573"/>
          </a:xfrm>
          <a:prstGeom prst="rightBrace">
            <a:avLst/>
          </a:prstGeom>
          <a:ln w="28575">
            <a:solidFill>
              <a:schemeClr val="tx2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 b="1" dirty="0">
              <a:solidFill>
                <a:schemeClr val="tx2"/>
              </a:solidFill>
              <a:highlight>
                <a:srgbClr val="FFFF00"/>
              </a:highligh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uadroTexto 37">
                <a:extLst>
                  <a:ext uri="{FF2B5EF4-FFF2-40B4-BE49-F238E27FC236}">
                    <a16:creationId xmlns="" xmlns:a16="http://schemas.microsoft.com/office/drawing/2014/main" id="{BA950510-8555-4A6B-BD73-C512CA92FC62}"/>
                  </a:ext>
                </a:extLst>
              </p:cNvPr>
              <p:cNvSpPr txBox="1"/>
              <p:nvPr/>
            </p:nvSpPr>
            <p:spPr>
              <a:xfrm>
                <a:off x="1673749" y="401320"/>
                <a:ext cx="20001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s-CL" sz="2800" b="1" i="1" smtClean="0">
                        <a:latin typeface="Cambria Math" panose="02040503050406030204" pitchFamily="18" charset="0"/>
                      </a:rPr>
                      <m:t>𝟏𝟓</m:t>
                    </m:r>
                    <m:r>
                      <a:rPr lang="es-CL" sz="28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CL" sz="2800" b="1" i="1" smtClean="0">
                        <a:latin typeface="Cambria Math" panose="02040503050406030204" pitchFamily="18" charset="0"/>
                      </a:rPr>
                      <m:t>𝟏𝟗</m:t>
                    </m:r>
                    <m:r>
                      <a:rPr lang="es-CL" sz="28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CL" sz="2800" b="1" dirty="0"/>
              </a:p>
            </p:txBody>
          </p:sp>
        </mc:Choice>
        <mc:Fallback xmlns="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BA950510-8555-4A6B-BD73-C512CA92FC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3749" y="401320"/>
                <a:ext cx="2000163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uadroTexto 38">
                <a:extLst>
                  <a:ext uri="{FF2B5EF4-FFF2-40B4-BE49-F238E27FC236}">
                    <a16:creationId xmlns="" xmlns:a16="http://schemas.microsoft.com/office/drawing/2014/main" id="{50015DF9-B80A-473D-9589-A28587C47352}"/>
                  </a:ext>
                </a:extLst>
              </p:cNvPr>
              <p:cNvSpPr txBox="1"/>
              <p:nvPr/>
            </p:nvSpPr>
            <p:spPr>
              <a:xfrm>
                <a:off x="10238937" y="464747"/>
                <a:ext cx="54082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CL" sz="28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s-CL" sz="2800" b="1" dirty="0"/>
              </a:p>
            </p:txBody>
          </p:sp>
        </mc:Choice>
        <mc:Fallback xmlns=""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50015DF9-B80A-473D-9589-A28587C473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8937" y="464747"/>
                <a:ext cx="540823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uadroTexto 39">
                <a:extLst>
                  <a:ext uri="{FF2B5EF4-FFF2-40B4-BE49-F238E27FC236}">
                    <a16:creationId xmlns="" xmlns:a16="http://schemas.microsoft.com/office/drawing/2014/main" id="{A030CFB4-B755-4024-81F4-2035A8563FE2}"/>
                  </a:ext>
                </a:extLst>
              </p:cNvPr>
              <p:cNvSpPr txBox="1"/>
              <p:nvPr/>
            </p:nvSpPr>
            <p:spPr>
              <a:xfrm>
                <a:off x="1700736" y="3178098"/>
                <a:ext cx="221015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s-CL" sz="28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CL" sz="2800" b="1" i="1" smtClean="0">
                        <a:latin typeface="Cambria Math" panose="02040503050406030204" pitchFamily="18" charset="0"/>
                      </a:rPr>
                      <m:t>𝟏𝟖</m:t>
                    </m:r>
                    <m:r>
                      <a:rPr lang="es-CL" sz="28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CL" sz="2800" b="1" i="1" smtClean="0">
                        <a:latin typeface="Cambria Math" panose="02040503050406030204" pitchFamily="18" charset="0"/>
                      </a:rPr>
                      <m:t>𝟐𝟏</m:t>
                    </m:r>
                    <m:r>
                      <a:rPr lang="es-CL" sz="28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CL" sz="2800" b="1" dirty="0"/>
              </a:p>
            </p:txBody>
          </p:sp>
        </mc:Choice>
        <mc:Fallback xmlns="">
          <p:sp>
            <p:nvSpPr>
              <p:cNvPr id="40" name="CuadroTexto 39">
                <a:extLst>
                  <a:ext uri="{FF2B5EF4-FFF2-40B4-BE49-F238E27FC236}">
                    <a16:creationId xmlns:a16="http://schemas.microsoft.com/office/drawing/2014/main" id="{A030CFB4-B755-4024-81F4-2035A8563F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0736" y="3178098"/>
                <a:ext cx="2210157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Oval 7">
            <a:extLst>
              <a:ext uri="{FF2B5EF4-FFF2-40B4-BE49-F238E27FC236}">
                <a16:creationId xmlns="" xmlns:a16="http://schemas.microsoft.com/office/drawing/2014/main" id="{B76F73C1-71C8-430D-A7A0-882175DAC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334" y="3792827"/>
            <a:ext cx="544372" cy="543606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42" name="Oval 7">
            <a:extLst>
              <a:ext uri="{FF2B5EF4-FFF2-40B4-BE49-F238E27FC236}">
                <a16:creationId xmlns="" xmlns:a16="http://schemas.microsoft.com/office/drawing/2014/main" id="{0BB8C020-5B80-4210-BEDE-6BD2302F6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135" y="3792826"/>
            <a:ext cx="544372" cy="543607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43" name="Oval 7">
            <a:extLst>
              <a:ext uri="{FF2B5EF4-FFF2-40B4-BE49-F238E27FC236}">
                <a16:creationId xmlns="" xmlns:a16="http://schemas.microsoft.com/office/drawing/2014/main" id="{F4625BBC-96CD-46BF-B5CF-02FAF9592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4915" y="3811740"/>
            <a:ext cx="455450" cy="524693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44" name="Oval 7">
            <a:extLst>
              <a:ext uri="{FF2B5EF4-FFF2-40B4-BE49-F238E27FC236}">
                <a16:creationId xmlns="" xmlns:a16="http://schemas.microsoft.com/office/drawing/2014/main" id="{30EFC835-57BE-4DE5-88D0-897E70F1F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2968" y="3800391"/>
            <a:ext cx="477646" cy="547209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45" name="Oval 7">
            <a:extLst>
              <a:ext uri="{FF2B5EF4-FFF2-40B4-BE49-F238E27FC236}">
                <a16:creationId xmlns="" xmlns:a16="http://schemas.microsoft.com/office/drawing/2014/main" id="{27B61B81-4D6A-4D78-8F7D-28D93CF49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0336" y="3804850"/>
            <a:ext cx="468187" cy="543607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46" name="Oval 7">
            <a:extLst>
              <a:ext uri="{FF2B5EF4-FFF2-40B4-BE49-F238E27FC236}">
                <a16:creationId xmlns="" xmlns:a16="http://schemas.microsoft.com/office/drawing/2014/main" id="{CA9EA3D0-FCBF-4EFF-851F-BFDA90C2F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8397" y="3830320"/>
            <a:ext cx="467764" cy="530268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47" name="Oval 7">
            <a:extLst>
              <a:ext uri="{FF2B5EF4-FFF2-40B4-BE49-F238E27FC236}">
                <a16:creationId xmlns="" xmlns:a16="http://schemas.microsoft.com/office/drawing/2014/main" id="{8739877A-522D-48FE-A42B-D5EE55C2F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7520" y="3792808"/>
            <a:ext cx="508742" cy="525393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49" name="Oval 7">
            <a:extLst>
              <a:ext uri="{FF2B5EF4-FFF2-40B4-BE49-F238E27FC236}">
                <a16:creationId xmlns="" xmlns:a16="http://schemas.microsoft.com/office/drawing/2014/main" id="{A2D8BC55-619D-4BDD-88A4-BA6A9A97D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5192" y="3687950"/>
            <a:ext cx="493153" cy="577553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50" name="Oval 7">
            <a:extLst>
              <a:ext uri="{FF2B5EF4-FFF2-40B4-BE49-F238E27FC236}">
                <a16:creationId xmlns="" xmlns:a16="http://schemas.microsoft.com/office/drawing/2014/main" id="{BDE278F9-641F-41A8-87A2-289269826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8826" y="3792826"/>
            <a:ext cx="490249" cy="547914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51" name="Oval 7">
            <a:extLst>
              <a:ext uri="{FF2B5EF4-FFF2-40B4-BE49-F238E27FC236}">
                <a16:creationId xmlns="" xmlns:a16="http://schemas.microsoft.com/office/drawing/2014/main" id="{E102CFED-A840-451E-B17C-FE3E7322A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4847" y="3675539"/>
            <a:ext cx="493153" cy="577553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52" name="Oval 7">
            <a:extLst>
              <a:ext uri="{FF2B5EF4-FFF2-40B4-BE49-F238E27FC236}">
                <a16:creationId xmlns="" xmlns:a16="http://schemas.microsoft.com/office/drawing/2014/main" id="{96D36266-58FF-47B3-A1F2-380CFB6F2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694" y="3729116"/>
            <a:ext cx="493153" cy="498496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53" name="Oval 7">
            <a:extLst>
              <a:ext uri="{FF2B5EF4-FFF2-40B4-BE49-F238E27FC236}">
                <a16:creationId xmlns="" xmlns:a16="http://schemas.microsoft.com/office/drawing/2014/main" id="{1FF8C88D-EF3B-4E54-B32B-0D733C3DC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9415" y="3748615"/>
            <a:ext cx="485429" cy="494938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54" name="Oval 7">
            <a:extLst>
              <a:ext uri="{FF2B5EF4-FFF2-40B4-BE49-F238E27FC236}">
                <a16:creationId xmlns="" xmlns:a16="http://schemas.microsoft.com/office/drawing/2014/main" id="{99C1C3DB-92CF-4363-9810-024429608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5246" y="3767008"/>
            <a:ext cx="485429" cy="498496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55" name="Oval 7">
            <a:extLst>
              <a:ext uri="{FF2B5EF4-FFF2-40B4-BE49-F238E27FC236}">
                <a16:creationId xmlns="" xmlns:a16="http://schemas.microsoft.com/office/drawing/2014/main" id="{44684D78-BC9F-40BE-B807-408C49295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737" y="3754748"/>
            <a:ext cx="485429" cy="526612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56" name="Oval 7">
            <a:extLst>
              <a:ext uri="{FF2B5EF4-FFF2-40B4-BE49-F238E27FC236}">
                <a16:creationId xmlns="" xmlns:a16="http://schemas.microsoft.com/office/drawing/2014/main" id="{803D7705-F547-42BF-82B0-BB809F65D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4076" y="3718334"/>
            <a:ext cx="493153" cy="577553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57" name="Oval 7">
            <a:extLst>
              <a:ext uri="{FF2B5EF4-FFF2-40B4-BE49-F238E27FC236}">
                <a16:creationId xmlns="" xmlns:a16="http://schemas.microsoft.com/office/drawing/2014/main" id="{B341217B-E66B-476F-82B4-39FDF855D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0638" y="3718333"/>
            <a:ext cx="493153" cy="577553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58" name="Oval 7">
            <a:extLst>
              <a:ext uri="{FF2B5EF4-FFF2-40B4-BE49-F238E27FC236}">
                <a16:creationId xmlns="" xmlns:a16="http://schemas.microsoft.com/office/drawing/2014/main" id="{7BF7B499-90C1-4792-A56F-062578527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8248" y="3703807"/>
            <a:ext cx="493153" cy="561695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59" name="Oval 7">
            <a:extLst>
              <a:ext uri="{FF2B5EF4-FFF2-40B4-BE49-F238E27FC236}">
                <a16:creationId xmlns="" xmlns:a16="http://schemas.microsoft.com/office/drawing/2014/main" id="{5138ABFB-0105-4D1F-92E0-4D7AD0D82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5858" y="3718334"/>
            <a:ext cx="493153" cy="577553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3200" dirty="0"/>
              <a:t>-1</a:t>
            </a:r>
          </a:p>
        </p:txBody>
      </p:sp>
      <p:sp>
        <p:nvSpPr>
          <p:cNvPr id="61" name="Oval 8">
            <a:extLst>
              <a:ext uri="{FF2B5EF4-FFF2-40B4-BE49-F238E27FC236}">
                <a16:creationId xmlns="" xmlns:a16="http://schemas.microsoft.com/office/drawing/2014/main" id="{CC8EB9AF-9EA3-4E45-B7EA-89A866EB8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141" y="4540267"/>
            <a:ext cx="576423" cy="4949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62" name="Oval 8">
            <a:extLst>
              <a:ext uri="{FF2B5EF4-FFF2-40B4-BE49-F238E27FC236}">
                <a16:creationId xmlns="" xmlns:a16="http://schemas.microsoft.com/office/drawing/2014/main" id="{095CF99D-2D68-4DFF-A4EC-415A90193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135" y="4540267"/>
            <a:ext cx="484154" cy="4949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63" name="Oval 8">
            <a:extLst>
              <a:ext uri="{FF2B5EF4-FFF2-40B4-BE49-F238E27FC236}">
                <a16:creationId xmlns="" xmlns:a16="http://schemas.microsoft.com/office/drawing/2014/main" id="{5DDEF08F-0AAD-4612-9683-BF9A56DB2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2013" y="4501325"/>
            <a:ext cx="484154" cy="4949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64" name="Oval 8">
            <a:extLst>
              <a:ext uri="{FF2B5EF4-FFF2-40B4-BE49-F238E27FC236}">
                <a16:creationId xmlns="" xmlns:a16="http://schemas.microsoft.com/office/drawing/2014/main" id="{B0094A05-D214-4D00-BAA4-CA70B1F555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1877" y="4510987"/>
            <a:ext cx="484154" cy="4949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65" name="Oval 8">
            <a:extLst>
              <a:ext uri="{FF2B5EF4-FFF2-40B4-BE49-F238E27FC236}">
                <a16:creationId xmlns="" xmlns:a16="http://schemas.microsoft.com/office/drawing/2014/main" id="{08053565-AC49-4DC8-A986-FDF5FC359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2489" y="4456556"/>
            <a:ext cx="484154" cy="4949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66" name="Oval 8">
            <a:extLst>
              <a:ext uri="{FF2B5EF4-FFF2-40B4-BE49-F238E27FC236}">
                <a16:creationId xmlns="" xmlns:a16="http://schemas.microsoft.com/office/drawing/2014/main" id="{BBAAA54A-2110-4980-BA91-8A0C29D27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4388" y="4489177"/>
            <a:ext cx="484154" cy="4949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67" name="Oval 8">
            <a:extLst>
              <a:ext uri="{FF2B5EF4-FFF2-40B4-BE49-F238E27FC236}">
                <a16:creationId xmlns="" xmlns:a16="http://schemas.microsoft.com/office/drawing/2014/main" id="{618D5B6B-362D-49D1-8318-90A9E0D46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1741" y="4484374"/>
            <a:ext cx="484154" cy="4949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68" name="Oval 8">
            <a:extLst>
              <a:ext uri="{FF2B5EF4-FFF2-40B4-BE49-F238E27FC236}">
                <a16:creationId xmlns="" xmlns:a16="http://schemas.microsoft.com/office/drawing/2014/main" id="{BA0BEF5D-D447-4307-AD5B-63E0CEAC66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7315" y="4484375"/>
            <a:ext cx="484154" cy="4949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69" name="Oval 8">
            <a:extLst>
              <a:ext uri="{FF2B5EF4-FFF2-40B4-BE49-F238E27FC236}">
                <a16:creationId xmlns="" xmlns:a16="http://schemas.microsoft.com/office/drawing/2014/main" id="{DB77F728-2D70-42C9-BECD-3B4C90200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2108" y="4501325"/>
            <a:ext cx="484154" cy="4949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71" name="Oval 8">
            <a:extLst>
              <a:ext uri="{FF2B5EF4-FFF2-40B4-BE49-F238E27FC236}">
                <a16:creationId xmlns="" xmlns:a16="http://schemas.microsoft.com/office/drawing/2014/main" id="{F3E4BA08-5CDA-4EFC-86B6-E330FC437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7043" y="4469312"/>
            <a:ext cx="484154" cy="4949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72" name="Oval 8">
            <a:extLst>
              <a:ext uri="{FF2B5EF4-FFF2-40B4-BE49-F238E27FC236}">
                <a16:creationId xmlns="" xmlns:a16="http://schemas.microsoft.com/office/drawing/2014/main" id="{D73DCC9A-B8CB-4CEF-BD2C-74A564AFD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4091" y="4510988"/>
            <a:ext cx="484154" cy="4949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73" name="Oval 8">
            <a:extLst>
              <a:ext uri="{FF2B5EF4-FFF2-40B4-BE49-F238E27FC236}">
                <a16:creationId xmlns="" xmlns:a16="http://schemas.microsoft.com/office/drawing/2014/main" id="{103AA4EB-884E-4D20-BCC1-4DA84DFB3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4166" y="4513961"/>
            <a:ext cx="484154" cy="4949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74" name="Oval 8">
            <a:extLst>
              <a:ext uri="{FF2B5EF4-FFF2-40B4-BE49-F238E27FC236}">
                <a16:creationId xmlns="" xmlns:a16="http://schemas.microsoft.com/office/drawing/2014/main" id="{34582857-499F-43C4-9D17-B7F15147A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5990" y="4510988"/>
            <a:ext cx="484154" cy="4949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75" name="Oval 8">
            <a:extLst>
              <a:ext uri="{FF2B5EF4-FFF2-40B4-BE49-F238E27FC236}">
                <a16:creationId xmlns="" xmlns:a16="http://schemas.microsoft.com/office/drawing/2014/main" id="{DDE57E58-06EB-4BAB-8C8B-88C75FF7B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3524" y="4528410"/>
            <a:ext cx="484154" cy="4949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76" name="Oval 8">
            <a:extLst>
              <a:ext uri="{FF2B5EF4-FFF2-40B4-BE49-F238E27FC236}">
                <a16:creationId xmlns="" xmlns:a16="http://schemas.microsoft.com/office/drawing/2014/main" id="{84B3C54A-D365-4739-B653-EF6FBD9F2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8764" y="4445345"/>
            <a:ext cx="484154" cy="4949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77" name="Oval 8">
            <a:extLst>
              <a:ext uri="{FF2B5EF4-FFF2-40B4-BE49-F238E27FC236}">
                <a16:creationId xmlns="" xmlns:a16="http://schemas.microsoft.com/office/drawing/2014/main" id="{D4C24D85-CE8B-4B7F-A368-B0E039F134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4610" y="4478868"/>
            <a:ext cx="484154" cy="4949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78" name="Oval 8">
            <a:extLst>
              <a:ext uri="{FF2B5EF4-FFF2-40B4-BE49-F238E27FC236}">
                <a16:creationId xmlns="" xmlns:a16="http://schemas.microsoft.com/office/drawing/2014/main" id="{338F9527-351A-4F46-BBF3-952E1C514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2786" y="4442629"/>
            <a:ext cx="484154" cy="4949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79" name="Oval 8">
            <a:extLst>
              <a:ext uri="{FF2B5EF4-FFF2-40B4-BE49-F238E27FC236}">
                <a16:creationId xmlns="" xmlns:a16="http://schemas.microsoft.com/office/drawing/2014/main" id="{4A980FB7-A204-4402-B86C-FEC31F376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0678" y="4456556"/>
            <a:ext cx="484154" cy="4949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80" name="Oval 8">
            <a:extLst>
              <a:ext uri="{FF2B5EF4-FFF2-40B4-BE49-F238E27FC236}">
                <a16:creationId xmlns="" xmlns:a16="http://schemas.microsoft.com/office/drawing/2014/main" id="{E65C7E02-B9B4-4414-84DF-A11B5DE77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95863" y="4411042"/>
            <a:ext cx="484154" cy="4949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81" name="Oval 8">
            <a:extLst>
              <a:ext uri="{FF2B5EF4-FFF2-40B4-BE49-F238E27FC236}">
                <a16:creationId xmlns="" xmlns:a16="http://schemas.microsoft.com/office/drawing/2014/main" id="{1520BFEB-4CD7-42E6-9734-61BB2E71E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1567" y="4411042"/>
            <a:ext cx="484154" cy="4949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82" name="Oval 8">
            <a:extLst>
              <a:ext uri="{FF2B5EF4-FFF2-40B4-BE49-F238E27FC236}">
                <a16:creationId xmlns="" xmlns:a16="http://schemas.microsoft.com/office/drawing/2014/main" id="{D8240C70-D114-4B9A-B71C-4A212BEF7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7813" y="4415436"/>
            <a:ext cx="484154" cy="4949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83" name="Cerrar llave 82">
            <a:extLst>
              <a:ext uri="{FF2B5EF4-FFF2-40B4-BE49-F238E27FC236}">
                <a16:creationId xmlns="" xmlns:a16="http://schemas.microsoft.com/office/drawing/2014/main" id="{AD404EC9-3E5B-41A5-9D74-C0E2B5871EE7}"/>
              </a:ext>
            </a:extLst>
          </p:cNvPr>
          <p:cNvSpPr/>
          <p:nvPr/>
        </p:nvSpPr>
        <p:spPr>
          <a:xfrm rot="16200000">
            <a:off x="10273660" y="3230835"/>
            <a:ext cx="456169" cy="135654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CuadroTexto 83">
                <a:extLst>
                  <a:ext uri="{FF2B5EF4-FFF2-40B4-BE49-F238E27FC236}">
                    <a16:creationId xmlns="" xmlns:a16="http://schemas.microsoft.com/office/drawing/2014/main" id="{FE720A76-0A10-471E-87CF-D997131EBC12}"/>
                  </a:ext>
                </a:extLst>
              </p:cNvPr>
              <p:cNvSpPr txBox="1"/>
              <p:nvPr/>
            </p:nvSpPr>
            <p:spPr>
              <a:xfrm>
                <a:off x="10397704" y="3113213"/>
                <a:ext cx="31579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8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s-CL" sz="2800" b="1" dirty="0"/>
              </a:p>
            </p:txBody>
          </p:sp>
        </mc:Choice>
        <mc:Fallback xmlns="">
          <p:sp>
            <p:nvSpPr>
              <p:cNvPr id="84" name="CuadroTexto 83">
                <a:extLst>
                  <a:ext uri="{FF2B5EF4-FFF2-40B4-BE49-F238E27FC236}">
                    <a16:creationId xmlns:a16="http://schemas.microsoft.com/office/drawing/2014/main" id="{FE720A76-0A10-471E-87CF-D997131EBC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7704" y="3113213"/>
                <a:ext cx="315792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717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1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5" grpId="0" animBg="1"/>
      <p:bldP spid="37" grpId="0" animBg="1"/>
      <p:bldP spid="38" grpId="0"/>
      <p:bldP spid="39" grpId="0"/>
      <p:bldP spid="40" grpId="0"/>
      <p:bldP spid="41" grpId="0" animBg="1"/>
      <p:bldP spid="61" grpId="0" animBg="1"/>
      <p:bldP spid="83" grpId="0" animBg="1"/>
      <p:bldP spid="8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942752"/>
          </a:xfrm>
        </p:spPr>
        <p:txBody>
          <a:bodyPr>
            <a:normAutofit fontScale="90000"/>
          </a:bodyPr>
          <a:lstStyle/>
          <a:p>
            <a:r>
              <a:rPr lang="es-CL" dirty="0"/>
              <a:t>Objetivo de la clase:</a:t>
            </a:r>
            <a:br>
              <a:rPr lang="es-CL" dirty="0"/>
            </a:br>
            <a:r>
              <a:rPr lang="es-CL" dirty="0"/>
              <a:t>Comprender Sustracción de Números Enteros en la Recta Numérica.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="" xmlns:a16="http://schemas.microsoft.com/office/drawing/2014/main" id="{7D637E3F-1D81-44D7-870B-25D975015D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9342" y="2516505"/>
            <a:ext cx="3648219" cy="934668"/>
          </a:xfrm>
          <a:prstGeom prst="rect">
            <a:avLst/>
          </a:prstGeom>
        </p:spPr>
      </p:pic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AE6D01C7-8996-4239-82C7-E4F7BFD85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Profesora Verónica Cornejo</a:t>
            </a:r>
            <a:endParaRPr lang="en-US" dirty="0"/>
          </a:p>
        </p:txBody>
      </p:sp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4C00F466-79AE-40C5-BBD1-2114177835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8242" y="2531643"/>
            <a:ext cx="3436683" cy="90439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3DBA5A35-782F-4E8A-99CD-9ED989B8C9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2514" y="3568353"/>
            <a:ext cx="8651457" cy="1114425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A47D9C1F-53E2-46CE-AC74-1E7B42024A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5412" y="4866633"/>
            <a:ext cx="2625661" cy="1133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60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>
            <a:extLst>
              <a:ext uri="{FF2B5EF4-FFF2-40B4-BE49-F238E27FC236}">
                <a16:creationId xmlns="" xmlns:a16="http://schemas.microsoft.com/office/drawing/2014/main" id="{E0B132D5-9B21-4294-BCCD-1D4430D5F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Profesora Verónica Cornejo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="" xmlns:a16="http://schemas.microsoft.com/office/drawing/2014/main" id="{F4ED03CB-83AA-416F-83B5-70BAA9B99A85}"/>
                  </a:ext>
                </a:extLst>
              </p:cNvPr>
              <p:cNvSpPr txBox="1"/>
              <p:nvPr/>
            </p:nvSpPr>
            <p:spPr>
              <a:xfrm>
                <a:off x="2443480" y="785614"/>
                <a:ext cx="3760787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s-CL" sz="28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CL" sz="2800" b="1" i="1" smtClean="0">
                        <a:latin typeface="Cambria Math" panose="02040503050406030204" pitchFamily="18" charset="0"/>
                      </a:rPr>
                      <m:t>𝟔</m:t>
                    </m:r>
                    <m:r>
                      <a:rPr lang="es-CL" sz="28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CL" sz="2800" b="1" i="1" smtClean="0">
                        <a:latin typeface="Cambria Math" panose="02040503050406030204" pitchFamily="18" charset="0"/>
                      </a:rPr>
                      <m:t>𝟗</m:t>
                    </m:r>
                    <m:r>
                      <a:rPr lang="es-CL" sz="28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CL" sz="2800" b="1" i="1" smtClean="0">
                        <a:latin typeface="Cambria Math" panose="02040503050406030204" pitchFamily="18" charset="0"/>
                      </a:rPr>
                      <m:t>𝟏𝟏</m:t>
                    </m:r>
                    <m:r>
                      <a:rPr lang="es-CL" sz="28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CL" sz="2800" b="1" i="1" smtClean="0">
                        <a:latin typeface="Cambria Math" panose="02040503050406030204" pitchFamily="18" charset="0"/>
                      </a:rPr>
                      <m:t>𝟖</m:t>
                    </m:r>
                    <m:r>
                      <a:rPr lang="es-CL" sz="28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CL" sz="2800" b="1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4ED03CB-83AA-416F-83B5-70BAA9B99A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3480" y="785614"/>
                <a:ext cx="3760787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>
                <a:extLst>
                  <a:ext uri="{FF2B5EF4-FFF2-40B4-BE49-F238E27FC236}">
                    <a16:creationId xmlns="" xmlns:a16="http://schemas.microsoft.com/office/drawing/2014/main" id="{203DD7C9-9F48-4A99-B78C-D1D52D5531CE}"/>
                  </a:ext>
                </a:extLst>
              </p:cNvPr>
              <p:cNvSpPr txBox="1"/>
              <p:nvPr/>
            </p:nvSpPr>
            <p:spPr>
              <a:xfrm>
                <a:off x="2497771" y="1540677"/>
                <a:ext cx="3916681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CL" sz="2800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s-CL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CL" sz="2800" b="1" i="1" smtClean="0">
                          <a:latin typeface="Cambria Math" panose="02040503050406030204" pitchFamily="18" charset="0"/>
                        </a:rPr>
                        <m:t>𝟏𝟏</m:t>
                      </m:r>
                      <m:r>
                        <a:rPr lang="es-CL" sz="28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L" sz="2800" b="1" i="1" smtClean="0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s-CL" sz="28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L" sz="2800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s-CL" sz="28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CL" sz="2800" b="1" dirty="0"/>
              </a:p>
            </p:txBody>
          </p:sp>
        </mc:Choice>
        <mc:Fallback xmlns="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203DD7C9-9F48-4A99-B78C-D1D52D5531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7771" y="1540677"/>
                <a:ext cx="3916681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="" xmlns:a16="http://schemas.microsoft.com/office/drawing/2014/main" id="{F1BC40F8-32D9-404C-8D4C-99E45A84C398}"/>
                  </a:ext>
                </a:extLst>
              </p:cNvPr>
              <p:cNvSpPr txBox="1"/>
              <p:nvPr/>
            </p:nvSpPr>
            <p:spPr>
              <a:xfrm>
                <a:off x="2858135" y="2325800"/>
                <a:ext cx="2496185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CL" sz="2800" b="1" i="1" smtClean="0">
                          <a:latin typeface="Cambria Math" panose="02040503050406030204" pitchFamily="18" charset="0"/>
                        </a:rPr>
                        <m:t>𝟏𝟕</m:t>
                      </m:r>
                      <m:r>
                        <a:rPr lang="es-CL" sz="28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L" sz="2800" b="1" i="1" smtClean="0">
                          <a:latin typeface="Cambria Math" panose="02040503050406030204" pitchFamily="18" charset="0"/>
                        </a:rPr>
                        <m:t>𝟏𝟕</m:t>
                      </m:r>
                      <m:r>
                        <a:rPr lang="es-CL" sz="28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CL" sz="2800" b="1" dirty="0"/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F1BC40F8-32D9-404C-8D4C-99E45A84C3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8135" y="2325800"/>
                <a:ext cx="2496185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="" xmlns:a16="http://schemas.microsoft.com/office/drawing/2014/main" id="{29096649-75BF-4AAD-B69F-6574549C5764}"/>
                  </a:ext>
                </a:extLst>
              </p:cNvPr>
              <p:cNvSpPr txBox="1"/>
              <p:nvPr/>
            </p:nvSpPr>
            <p:spPr>
              <a:xfrm>
                <a:off x="5425442" y="2325800"/>
                <a:ext cx="36067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32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s-CL" sz="3200" b="1" dirty="0"/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29096649-75BF-4AAD-B69F-6574549C57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5442" y="2325800"/>
                <a:ext cx="360675" cy="4924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2">
            <a:extLst>
              <a:ext uri="{FF2B5EF4-FFF2-40B4-BE49-F238E27FC236}">
                <a16:creationId xmlns="" xmlns:a16="http://schemas.microsoft.com/office/drawing/2014/main" id="{EC642FA4-6A70-4317-B535-C75F2B29E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5700" y="3353646"/>
            <a:ext cx="475218" cy="386871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12" name="Oval 12">
            <a:extLst>
              <a:ext uri="{FF2B5EF4-FFF2-40B4-BE49-F238E27FC236}">
                <a16:creationId xmlns="" xmlns:a16="http://schemas.microsoft.com/office/drawing/2014/main" id="{7B73350D-7A59-4ACA-AE37-EB62DBA52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4340" y="3315968"/>
            <a:ext cx="475218" cy="462225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4041703C-C74E-4942-9C78-0CF77965A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2980" y="3353646"/>
            <a:ext cx="475218" cy="386871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14" name="Oval 12">
            <a:extLst>
              <a:ext uri="{FF2B5EF4-FFF2-40B4-BE49-F238E27FC236}">
                <a16:creationId xmlns="" xmlns:a16="http://schemas.microsoft.com/office/drawing/2014/main" id="{15CF95A1-5348-445E-BF62-8B911A903A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1620" y="3362425"/>
            <a:ext cx="475218" cy="386871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15" name="Oval 12">
            <a:extLst>
              <a:ext uri="{FF2B5EF4-FFF2-40B4-BE49-F238E27FC236}">
                <a16:creationId xmlns="" xmlns:a16="http://schemas.microsoft.com/office/drawing/2014/main" id="{23F7A793-4CB3-4F6F-A65E-69B5E6E6E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7400" y="3361044"/>
            <a:ext cx="475218" cy="386871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16" name="Oval 12">
            <a:extLst>
              <a:ext uri="{FF2B5EF4-FFF2-40B4-BE49-F238E27FC236}">
                <a16:creationId xmlns="" xmlns:a16="http://schemas.microsoft.com/office/drawing/2014/main" id="{479B10DA-0E2B-498C-A70B-1A193D1E8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4773" y="3315209"/>
            <a:ext cx="475218" cy="386871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17" name="Oval 12">
            <a:extLst>
              <a:ext uri="{FF2B5EF4-FFF2-40B4-BE49-F238E27FC236}">
                <a16:creationId xmlns="" xmlns:a16="http://schemas.microsoft.com/office/drawing/2014/main" id="{C0425825-B86A-4689-B743-31C1EE34A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9991" y="3297231"/>
            <a:ext cx="475218" cy="386871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18" name="Oval 12">
            <a:extLst>
              <a:ext uri="{FF2B5EF4-FFF2-40B4-BE49-F238E27FC236}">
                <a16:creationId xmlns="" xmlns:a16="http://schemas.microsoft.com/office/drawing/2014/main" id="{16330FAB-F349-41A3-A3A2-7BF5363A3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5771" y="3314587"/>
            <a:ext cx="475218" cy="386871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19" name="Oval 12">
            <a:extLst>
              <a:ext uri="{FF2B5EF4-FFF2-40B4-BE49-F238E27FC236}">
                <a16:creationId xmlns="" xmlns:a16="http://schemas.microsoft.com/office/drawing/2014/main" id="{C1351520-C87E-48ED-9CF4-D63C7B471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0782" y="3326128"/>
            <a:ext cx="475218" cy="386871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20" name="Oval 12">
            <a:extLst>
              <a:ext uri="{FF2B5EF4-FFF2-40B4-BE49-F238E27FC236}">
                <a16:creationId xmlns="" xmlns:a16="http://schemas.microsoft.com/office/drawing/2014/main" id="{F2376234-A50A-4A2B-90D0-22531238A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920" y="3309818"/>
            <a:ext cx="475218" cy="386871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21" name="Oval 12">
            <a:extLst>
              <a:ext uri="{FF2B5EF4-FFF2-40B4-BE49-F238E27FC236}">
                <a16:creationId xmlns="" xmlns:a16="http://schemas.microsoft.com/office/drawing/2014/main" id="{62C81D91-6E9D-4AE9-AB8E-8315F0D49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5795" y="3318295"/>
            <a:ext cx="475218" cy="386871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22" name="Oval 12">
            <a:extLst>
              <a:ext uri="{FF2B5EF4-FFF2-40B4-BE49-F238E27FC236}">
                <a16:creationId xmlns="" xmlns:a16="http://schemas.microsoft.com/office/drawing/2014/main" id="{78C7FCA9-3100-46D0-830F-BA35618BA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1573" y="3300402"/>
            <a:ext cx="475218" cy="386871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23" name="Oval 12">
            <a:extLst>
              <a:ext uri="{FF2B5EF4-FFF2-40B4-BE49-F238E27FC236}">
                <a16:creationId xmlns="" xmlns:a16="http://schemas.microsoft.com/office/drawing/2014/main" id="{67ADFA94-54BE-4FFB-9911-3DAA687E4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6791" y="3297230"/>
            <a:ext cx="475218" cy="386871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24" name="Oval 12">
            <a:extLst>
              <a:ext uri="{FF2B5EF4-FFF2-40B4-BE49-F238E27FC236}">
                <a16:creationId xmlns="" xmlns:a16="http://schemas.microsoft.com/office/drawing/2014/main" id="{EFA1A3C9-20FF-4EDE-B45B-6EAA096FF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7246" y="3297230"/>
            <a:ext cx="475218" cy="386871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25" name="Oval 12">
            <a:extLst>
              <a:ext uri="{FF2B5EF4-FFF2-40B4-BE49-F238E27FC236}">
                <a16:creationId xmlns="" xmlns:a16="http://schemas.microsoft.com/office/drawing/2014/main" id="{E11CBA14-242D-40D8-B6C4-2071E509D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4517" y="3300402"/>
            <a:ext cx="475218" cy="386871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26" name="Oval 12">
            <a:extLst>
              <a:ext uri="{FF2B5EF4-FFF2-40B4-BE49-F238E27FC236}">
                <a16:creationId xmlns="" xmlns:a16="http://schemas.microsoft.com/office/drawing/2014/main" id="{7F2420BD-AB37-4F59-B871-4E23CCAFF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2272" y="3288651"/>
            <a:ext cx="475218" cy="386871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27" name="Oval 12">
            <a:extLst>
              <a:ext uri="{FF2B5EF4-FFF2-40B4-BE49-F238E27FC236}">
                <a16:creationId xmlns="" xmlns:a16="http://schemas.microsoft.com/office/drawing/2014/main" id="{DB1F50C3-0E2D-4D0A-A123-AA2EDD458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9867" y="3291079"/>
            <a:ext cx="475218" cy="386871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-1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>
                <a:extLst>
                  <a:ext uri="{FF2B5EF4-FFF2-40B4-BE49-F238E27FC236}">
                    <a16:creationId xmlns="" xmlns:a16="http://schemas.microsoft.com/office/drawing/2014/main" id="{D59D1509-6FE9-4EFA-A0F1-5A1DAD3D8EFB}"/>
                  </a:ext>
                </a:extLst>
              </p:cNvPr>
              <p:cNvSpPr txBox="1"/>
              <p:nvPr/>
            </p:nvSpPr>
            <p:spPr>
              <a:xfrm>
                <a:off x="9763564" y="3314052"/>
                <a:ext cx="3141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CL" sz="2400" dirty="0"/>
              </a:p>
            </p:txBody>
          </p:sp>
        </mc:Choice>
        <mc:Fallback xmlns="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D59D1509-6FE9-4EFA-A0F1-5A1DAD3D8E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63564" y="3314052"/>
                <a:ext cx="314189" cy="369332"/>
              </a:xfrm>
              <a:prstGeom prst="rect">
                <a:avLst/>
              </a:prstGeom>
              <a:blipFill>
                <a:blip r:embed="rId6"/>
                <a:stretch>
                  <a:fillRect l="-7843" r="-784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uadroTexto 28">
                <a:extLst>
                  <a:ext uri="{FF2B5EF4-FFF2-40B4-BE49-F238E27FC236}">
                    <a16:creationId xmlns="" xmlns:a16="http://schemas.microsoft.com/office/drawing/2014/main" id="{C6768D30-3536-455D-8FC9-46EB5092489A}"/>
                  </a:ext>
                </a:extLst>
              </p:cNvPr>
              <p:cNvSpPr txBox="1"/>
              <p:nvPr/>
            </p:nvSpPr>
            <p:spPr>
              <a:xfrm>
                <a:off x="10273005" y="3318295"/>
                <a:ext cx="6844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CL" sz="2400" b="1" i="1" smtClean="0">
                          <a:latin typeface="Cambria Math" panose="02040503050406030204" pitchFamily="18" charset="0"/>
                        </a:rPr>
                        <m:t>𝟏𝟕</m:t>
                      </m:r>
                    </m:oMath>
                  </m:oMathPara>
                </a14:m>
                <a:endParaRPr lang="es-CL" sz="2400" b="1" dirty="0"/>
              </a:p>
            </p:txBody>
          </p:sp>
        </mc:Choice>
        <mc:Fallback xmlns="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6768D30-3536-455D-8FC9-46EB509248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3005" y="3318295"/>
                <a:ext cx="684483" cy="369332"/>
              </a:xfrm>
              <a:prstGeom prst="rect">
                <a:avLst/>
              </a:prstGeom>
              <a:blipFill rotWithShape="0">
                <a:blip r:embed="rId7"/>
                <a:stretch>
                  <a:fillRect r="-9821" b="-983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Oval 8">
            <a:extLst>
              <a:ext uri="{FF2B5EF4-FFF2-40B4-BE49-F238E27FC236}">
                <a16:creationId xmlns="" xmlns:a16="http://schemas.microsoft.com/office/drawing/2014/main" id="{2DD84987-810C-4172-970B-627C6C6D1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331" y="4594352"/>
            <a:ext cx="471805" cy="428349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31" name="Oval 8">
            <a:extLst>
              <a:ext uri="{FF2B5EF4-FFF2-40B4-BE49-F238E27FC236}">
                <a16:creationId xmlns="" xmlns:a16="http://schemas.microsoft.com/office/drawing/2014/main" id="{DAA82C21-96B5-43E4-8AC2-33B56B25C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79" y="4632013"/>
            <a:ext cx="471805" cy="428349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32" name="Oval 8">
            <a:extLst>
              <a:ext uri="{FF2B5EF4-FFF2-40B4-BE49-F238E27FC236}">
                <a16:creationId xmlns="" xmlns:a16="http://schemas.microsoft.com/office/drawing/2014/main" id="{A9B951B7-380E-43F0-9F99-BCE347411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8205" y="4634726"/>
            <a:ext cx="471805" cy="428349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33" name="Oval 8">
            <a:extLst>
              <a:ext uri="{FF2B5EF4-FFF2-40B4-BE49-F238E27FC236}">
                <a16:creationId xmlns="" xmlns:a16="http://schemas.microsoft.com/office/drawing/2014/main" id="{AECF1C76-A6D7-4072-93AC-6BD95B216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8784" y="4668409"/>
            <a:ext cx="471805" cy="428349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34" name="Oval 8">
            <a:extLst>
              <a:ext uri="{FF2B5EF4-FFF2-40B4-BE49-F238E27FC236}">
                <a16:creationId xmlns="" xmlns:a16="http://schemas.microsoft.com/office/drawing/2014/main" id="{8645AC3D-4E04-498E-8F9C-8804A2D6F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4010" y="4660962"/>
            <a:ext cx="471805" cy="428349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35" name="Oval 8">
            <a:extLst>
              <a:ext uri="{FF2B5EF4-FFF2-40B4-BE49-F238E27FC236}">
                <a16:creationId xmlns="" xmlns:a16="http://schemas.microsoft.com/office/drawing/2014/main" id="{D41AF176-2594-40D2-9847-92346EE38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8010" y="4632013"/>
            <a:ext cx="471805" cy="428349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36" name="Oval 8">
            <a:extLst>
              <a:ext uri="{FF2B5EF4-FFF2-40B4-BE49-F238E27FC236}">
                <a16:creationId xmlns="" xmlns:a16="http://schemas.microsoft.com/office/drawing/2014/main" id="{BA282945-3B55-49B0-80D8-F123D4D32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89" y="4617608"/>
            <a:ext cx="471805" cy="428349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37" name="Oval 8">
            <a:extLst>
              <a:ext uri="{FF2B5EF4-FFF2-40B4-BE49-F238E27FC236}">
                <a16:creationId xmlns="" xmlns:a16="http://schemas.microsoft.com/office/drawing/2014/main" id="{84FD2787-4E92-45C3-BC08-6E62C4952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1286" y="4563347"/>
            <a:ext cx="471805" cy="428349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38" name="Oval 8">
            <a:extLst>
              <a:ext uri="{FF2B5EF4-FFF2-40B4-BE49-F238E27FC236}">
                <a16:creationId xmlns="" xmlns:a16="http://schemas.microsoft.com/office/drawing/2014/main" id="{F5F337EC-71B1-4FC9-8993-52414A966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3983" y="4559728"/>
            <a:ext cx="471805" cy="428349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39" name="Oval 8">
            <a:extLst>
              <a:ext uri="{FF2B5EF4-FFF2-40B4-BE49-F238E27FC236}">
                <a16:creationId xmlns="" xmlns:a16="http://schemas.microsoft.com/office/drawing/2014/main" id="{7A9C6353-C0A4-4F43-A3C1-CFB984C99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657" y="4570172"/>
            <a:ext cx="471805" cy="428349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41" name="Oval 8">
            <a:extLst>
              <a:ext uri="{FF2B5EF4-FFF2-40B4-BE49-F238E27FC236}">
                <a16:creationId xmlns="" xmlns:a16="http://schemas.microsoft.com/office/drawing/2014/main" id="{3C00F066-5C07-4561-BCB5-D8B0810F4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2464" y="4474140"/>
            <a:ext cx="471805" cy="428349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42" name="Oval 8">
            <a:extLst>
              <a:ext uri="{FF2B5EF4-FFF2-40B4-BE49-F238E27FC236}">
                <a16:creationId xmlns="" xmlns:a16="http://schemas.microsoft.com/office/drawing/2014/main" id="{C100B2D4-63CC-43CE-966F-D4EB52A80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2774" y="4481212"/>
            <a:ext cx="471805" cy="428349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43" name="Oval 8">
            <a:extLst>
              <a:ext uri="{FF2B5EF4-FFF2-40B4-BE49-F238E27FC236}">
                <a16:creationId xmlns="" xmlns:a16="http://schemas.microsoft.com/office/drawing/2014/main" id="{4D8B60E3-6E68-478B-B5E9-9D4BC352E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423" y="4518391"/>
            <a:ext cx="471805" cy="428349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45" name="Oval 8">
            <a:extLst>
              <a:ext uri="{FF2B5EF4-FFF2-40B4-BE49-F238E27FC236}">
                <a16:creationId xmlns="" xmlns:a16="http://schemas.microsoft.com/office/drawing/2014/main" id="{3857BF4B-21A6-4822-859A-0F2E2C2B7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7618" y="4537238"/>
            <a:ext cx="471805" cy="428349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46" name="Oval 8">
            <a:extLst>
              <a:ext uri="{FF2B5EF4-FFF2-40B4-BE49-F238E27FC236}">
                <a16:creationId xmlns="" xmlns:a16="http://schemas.microsoft.com/office/drawing/2014/main" id="{6B2EEE09-120D-4162-995E-4743DFEB4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040" y="4556085"/>
            <a:ext cx="471805" cy="428349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47" name="Oval 8">
            <a:extLst>
              <a:ext uri="{FF2B5EF4-FFF2-40B4-BE49-F238E27FC236}">
                <a16:creationId xmlns="" xmlns:a16="http://schemas.microsoft.com/office/drawing/2014/main" id="{C573505C-417E-4C08-A191-8AD0F1E06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2462" y="4546881"/>
            <a:ext cx="471805" cy="428349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48" name="Oval 8">
            <a:extLst>
              <a:ext uri="{FF2B5EF4-FFF2-40B4-BE49-F238E27FC236}">
                <a16:creationId xmlns="" xmlns:a16="http://schemas.microsoft.com/office/drawing/2014/main" id="{6CECE8E4-5F74-43B6-B8A9-AF5C26BAF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5685" y="4477880"/>
            <a:ext cx="471805" cy="428349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+1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uadroTexto 48">
                <a:extLst>
                  <a:ext uri="{FF2B5EF4-FFF2-40B4-BE49-F238E27FC236}">
                    <a16:creationId xmlns="" xmlns:a16="http://schemas.microsoft.com/office/drawing/2014/main" id="{33443904-E8E4-4BB9-A882-21874B894C4D}"/>
                  </a:ext>
                </a:extLst>
              </p:cNvPr>
              <p:cNvSpPr txBox="1"/>
              <p:nvPr/>
            </p:nvSpPr>
            <p:spPr>
              <a:xfrm>
                <a:off x="9727990" y="4523359"/>
                <a:ext cx="3141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CL" sz="2400" dirty="0"/>
              </a:p>
            </p:txBody>
          </p:sp>
        </mc:Choice>
        <mc:Fallback xmlns="">
          <p:sp>
            <p:nvSpPr>
              <p:cNvPr id="49" name="CuadroTexto 48">
                <a:extLst>
                  <a:ext uri="{FF2B5EF4-FFF2-40B4-BE49-F238E27FC236}">
                    <a16:creationId xmlns:a16="http://schemas.microsoft.com/office/drawing/2014/main" id="{33443904-E8E4-4BB9-A882-21874B894C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7990" y="4523359"/>
                <a:ext cx="314189" cy="369332"/>
              </a:xfrm>
              <a:prstGeom prst="rect">
                <a:avLst/>
              </a:prstGeom>
              <a:blipFill>
                <a:blip r:embed="rId8"/>
                <a:stretch>
                  <a:fillRect l="-7843" r="-784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uadroTexto 49">
                <a:extLst>
                  <a:ext uri="{FF2B5EF4-FFF2-40B4-BE49-F238E27FC236}">
                    <a16:creationId xmlns="" xmlns:a16="http://schemas.microsoft.com/office/drawing/2014/main" id="{9CFD340D-412B-4C69-8BB3-C892554E07A4}"/>
                  </a:ext>
                </a:extLst>
              </p:cNvPr>
              <p:cNvSpPr txBox="1"/>
              <p:nvPr/>
            </p:nvSpPr>
            <p:spPr>
              <a:xfrm>
                <a:off x="10273005" y="4567320"/>
                <a:ext cx="45525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400" b="1" i="1" smtClean="0">
                          <a:latin typeface="Cambria Math" panose="02040503050406030204" pitchFamily="18" charset="0"/>
                        </a:rPr>
                        <m:t>𝟏𝟕</m:t>
                      </m:r>
                    </m:oMath>
                  </m:oMathPara>
                </a14:m>
                <a:endParaRPr lang="es-CL" sz="2400" b="1" dirty="0"/>
              </a:p>
            </p:txBody>
          </p:sp>
        </mc:Choice>
        <mc:Fallback xmlns="">
          <p:sp>
            <p:nvSpPr>
              <p:cNvPr id="50" name="CuadroTexto 49">
                <a:extLst>
                  <a:ext uri="{FF2B5EF4-FFF2-40B4-BE49-F238E27FC236}">
                    <a16:creationId xmlns:a16="http://schemas.microsoft.com/office/drawing/2014/main" id="{9CFD340D-412B-4C69-8BB3-C892554E07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3005" y="4567320"/>
                <a:ext cx="455253" cy="369332"/>
              </a:xfrm>
              <a:prstGeom prst="rect">
                <a:avLst/>
              </a:prstGeom>
              <a:blipFill>
                <a:blip r:embed="rId9"/>
                <a:stretch>
                  <a:fillRect l="-13333" r="-13333" b="-983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365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2" grpId="0" animBg="1"/>
      <p:bldP spid="43" grpId="0" animBg="1"/>
      <p:bldP spid="45" grpId="0" animBg="1"/>
      <p:bldP spid="46" grpId="0" animBg="1"/>
      <p:bldP spid="47" grpId="0" animBg="1"/>
      <p:bldP spid="48" grpId="0" animBg="1"/>
      <p:bldP spid="49" grpId="0"/>
      <p:bldP spid="5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Profesora Verónica Cornejo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/>
              <p:cNvSpPr txBox="1"/>
              <p:nvPr/>
            </p:nvSpPr>
            <p:spPr>
              <a:xfrm>
                <a:off x="1899138" y="1434905"/>
                <a:ext cx="411232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1" i="1" smtClean="0">
                          <a:latin typeface="Cambria Math" panose="02040503050406030204" pitchFamily="18" charset="0"/>
                        </a:rPr>
                        <m:t>𝑷𝒓</m:t>
                      </m:r>
                      <m:r>
                        <a:rPr lang="es-ES" sz="2400" b="1" i="1" smtClean="0"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es-ES" sz="2400" b="1" i="1" smtClean="0">
                          <a:latin typeface="Cambria Math" panose="02040503050406030204" pitchFamily="18" charset="0"/>
                        </a:rPr>
                        <m:t>𝒄𝒕𝒊𝒄𝒂</m:t>
                      </m:r>
                      <m:r>
                        <a:rPr lang="es-E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400" b="1" i="1" smtClean="0">
                          <a:latin typeface="Cambria Math" panose="02040503050406030204" pitchFamily="18" charset="0"/>
                        </a:rPr>
                        <m:t>𝒅𝒆</m:t>
                      </m:r>
                      <m:r>
                        <a:rPr lang="es-E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400" b="1" i="1" smtClean="0">
                          <a:latin typeface="Cambria Math" panose="02040503050406030204" pitchFamily="18" charset="0"/>
                        </a:rPr>
                        <m:t>𝒂𝒅𝒊𝒄𝒊</m:t>
                      </m:r>
                      <m:r>
                        <a:rPr lang="es-ES" sz="2400" b="1" i="1" smtClean="0">
                          <a:latin typeface="Cambria Math" panose="02040503050406030204" pitchFamily="18" charset="0"/>
                        </a:rPr>
                        <m:t>ó</m:t>
                      </m:r>
                      <m:r>
                        <a:rPr lang="es-ES" sz="2400" b="1" i="1" smtClean="0"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s-E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s-E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400" b="1" i="1" smtClean="0">
                          <a:latin typeface="Cambria Math" panose="02040503050406030204" pitchFamily="18" charset="0"/>
                        </a:rPr>
                        <m:t>𝒔𝒖𝒔𝒕𝒓𝒂𝒄𝒄𝒊</m:t>
                      </m:r>
                      <m:r>
                        <a:rPr lang="es-ES" sz="2400" b="1" i="1" smtClean="0">
                          <a:latin typeface="Cambria Math" panose="02040503050406030204" pitchFamily="18" charset="0"/>
                        </a:rPr>
                        <m:t>ó</m:t>
                      </m:r>
                      <m:r>
                        <a:rPr lang="es-ES" sz="2400" b="1" i="1" smtClean="0"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s-E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400" b="1" i="1" smtClean="0">
                          <a:latin typeface="Cambria Math" panose="02040503050406030204" pitchFamily="18" charset="0"/>
                        </a:rPr>
                        <m:t>𝒅𝒆</m:t>
                      </m:r>
                      <m:r>
                        <a:rPr lang="es-E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400" b="1" i="1" smtClean="0">
                          <a:latin typeface="Cambria Math" panose="02040503050406030204" pitchFamily="18" charset="0"/>
                        </a:rPr>
                        <m:t>𝑵</m:t>
                      </m:r>
                      <m:r>
                        <a:rPr lang="es-ES" sz="2400" b="1" i="1" smtClean="0">
                          <a:latin typeface="Cambria Math" panose="02040503050406030204" pitchFamily="18" charset="0"/>
                        </a:rPr>
                        <m:t>ú</m:t>
                      </m:r>
                      <m:r>
                        <a:rPr lang="es-ES" sz="2400" b="1" i="1" smtClean="0">
                          <a:latin typeface="Cambria Math" panose="02040503050406030204" pitchFamily="18" charset="0"/>
                        </a:rPr>
                        <m:t>𝒎𝒆𝒓𝒐𝒔</m:t>
                      </m:r>
                      <m:r>
                        <a:rPr lang="es-E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400" b="1" i="1" smtClean="0">
                          <a:latin typeface="Cambria Math" panose="02040503050406030204" pitchFamily="18" charset="0"/>
                        </a:rPr>
                        <m:t>𝑬𝒏𝒕𝒆𝒓𝒐𝒔</m:t>
                      </m:r>
                    </m:oMath>
                  </m:oMathPara>
                </a14:m>
                <a:endParaRPr lang="es-CL" sz="2400" b="1" dirty="0"/>
              </a:p>
            </p:txBody>
          </p:sp>
        </mc:Choice>
        <mc:Fallback xmlns=""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138" y="1434905"/>
                <a:ext cx="4112320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2671" r="-98368" b="-2950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2181580" y="2381126"/>
                <a:ext cx="473437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CL" sz="28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s-CL" sz="2800" b="0" i="0" smtClean="0">
                          <a:latin typeface="Cambria Math" panose="02040503050406030204" pitchFamily="18" charset="0"/>
                        </a:rPr>
                        <m:t>)−5−4</m:t>
                      </m:r>
                      <m:r>
                        <a:rPr lang="es-ES" sz="2800" b="0" i="0" smtClean="0">
                          <a:latin typeface="Cambria Math" panose="02040503050406030204" pitchFamily="18" charset="0"/>
                        </a:rPr>
                        <m:t>=−5+</m:t>
                      </m:r>
                      <m:d>
                        <m:dPr>
                          <m:ctrlPr>
                            <a:rPr lang="es-CL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CL" sz="2800" b="0" i="0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es-CL" sz="2800" b="0" i="0" smtClean="0">
                          <a:latin typeface="Cambria Math" panose="02040503050406030204" pitchFamily="18" charset="0"/>
                        </a:rPr>
                        <m:t>=−9</m:t>
                      </m:r>
                    </m:oMath>
                  </m:oMathPara>
                </a14:m>
                <a:endParaRPr lang="es-CL" sz="2800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580" y="2381126"/>
                <a:ext cx="4734373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2200590" y="3214104"/>
                <a:ext cx="221842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) 8+4=12</m:t>
                      </m:r>
                    </m:oMath>
                  </m:oMathPara>
                </a14:m>
                <a:endParaRPr lang="es-CL" sz="2800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0590" y="3214104"/>
                <a:ext cx="2218428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2181580" y="4116002"/>
                <a:ext cx="38520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) 7−2=7+</m:t>
                      </m:r>
                      <m:d>
                        <m:dPr>
                          <m:ctrlPr>
                            <a:rPr lang="es-CL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s-CL" sz="2800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580" y="4116002"/>
                <a:ext cx="3852080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2173179" y="5117547"/>
                <a:ext cx="449167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) 15−5=15+</m:t>
                      </m:r>
                      <m:d>
                        <m:dPr>
                          <m:ctrlPr>
                            <a:rPr lang="es-CL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s-CL" sz="2800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3179" y="5117547"/>
                <a:ext cx="4491678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835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F56C1684-33C3-4869-92D4-59F6A752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Profesora Verónica Cornejo</a:t>
            </a:r>
            <a:endParaRPr lang="en-US" dirty="0"/>
          </a:p>
        </p:txBody>
      </p:sp>
      <p:pic>
        <p:nvPicPr>
          <p:cNvPr id="1026" name="Picture 2" descr="Pin de Jaqueline en preescolar en 2020 | Frases para alumnos, Mensajes  positivos para niños, Mensajes para niñ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669" y="1061173"/>
            <a:ext cx="4349190" cy="3261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3470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C612A5C-A21D-44B0-8D54-63C00799E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564689" cy="1400530"/>
          </a:xfrm>
        </p:spPr>
        <p:txBody>
          <a:bodyPr>
            <a:normAutofit fontScale="90000"/>
          </a:bodyPr>
          <a:lstStyle/>
          <a:p>
            <a:r>
              <a:rPr lang="es-CL" sz="4400" dirty="0"/>
              <a:t>Ejemplos:</a:t>
            </a:r>
            <a:r>
              <a:rPr lang="es-CL" dirty="0"/>
              <a:t/>
            </a:r>
            <a:br>
              <a:rPr lang="es-CL" dirty="0"/>
            </a:br>
            <a:r>
              <a:rPr lang="es-CL" sz="3200" dirty="0"/>
              <a:t>Adición de Números Enteros de diferente signo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AA7769A2-0AFB-4E3A-BFD9-3316F05E60C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s-CL" sz="24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A203C11F-1286-4BDB-8373-79BCD1C919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  <p:sp>
        <p:nvSpPr>
          <p:cNvPr id="23" name="Marcador de pie de página 22">
            <a:extLst>
              <a:ext uri="{FF2B5EF4-FFF2-40B4-BE49-F238E27FC236}">
                <a16:creationId xmlns="" xmlns:a16="http://schemas.microsoft.com/office/drawing/2014/main" id="{55EA2EC4-8C54-4A87-8936-DD15386DD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Profesora Verónica Cornejo</a:t>
            </a:r>
            <a:endParaRPr lang="en-US" dirty="0"/>
          </a:p>
        </p:txBody>
      </p:sp>
      <p:sp>
        <p:nvSpPr>
          <p:cNvPr id="7" name="Flecha: curvada hacia la derecha 6">
            <a:extLst>
              <a:ext uri="{FF2B5EF4-FFF2-40B4-BE49-F238E27FC236}">
                <a16:creationId xmlns="" xmlns:a16="http://schemas.microsoft.com/office/drawing/2014/main" id="{FCF1A613-8721-4992-ABD1-57627C591ADB}"/>
              </a:ext>
            </a:extLst>
          </p:cNvPr>
          <p:cNvSpPr/>
          <p:nvPr/>
        </p:nvSpPr>
        <p:spPr>
          <a:xfrm rot="16200000" flipH="1" flipV="1">
            <a:off x="1959276" y="2463692"/>
            <a:ext cx="531176" cy="1564989"/>
          </a:xfrm>
          <a:prstGeom prst="curvedRightArrow">
            <a:avLst>
              <a:gd name="adj1" fmla="val 25000"/>
              <a:gd name="adj2" fmla="val 50000"/>
              <a:gd name="adj3" fmla="val 23915"/>
            </a:avLst>
          </a:prstGeom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8" name="Flecha: curvada hacia la derecha 7">
            <a:extLst>
              <a:ext uri="{FF2B5EF4-FFF2-40B4-BE49-F238E27FC236}">
                <a16:creationId xmlns="" xmlns:a16="http://schemas.microsoft.com/office/drawing/2014/main" id="{7CE39292-4BF6-4850-84C3-633B0C8B67E4}"/>
              </a:ext>
            </a:extLst>
          </p:cNvPr>
          <p:cNvSpPr/>
          <p:nvPr/>
        </p:nvSpPr>
        <p:spPr>
          <a:xfrm rot="16516805" flipH="1">
            <a:off x="2451355" y="1749841"/>
            <a:ext cx="562022" cy="2374416"/>
          </a:xfrm>
          <a:prstGeom prst="curvedRightArrow">
            <a:avLst>
              <a:gd name="adj1" fmla="val 25000"/>
              <a:gd name="adj2" fmla="val 50000"/>
              <a:gd name="adj3" fmla="val 62092"/>
            </a:avLst>
          </a:prstGeom>
          <a:solidFill>
            <a:srgbClr val="FFFF00"/>
          </a:solidFill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="" xmlns:a16="http://schemas.microsoft.com/office/drawing/2014/main" id="{12911F00-DC2D-43C8-91D7-484622733002}"/>
                  </a:ext>
                </a:extLst>
              </p:cNvPr>
              <p:cNvSpPr txBox="1"/>
              <p:nvPr/>
            </p:nvSpPr>
            <p:spPr>
              <a:xfrm>
                <a:off x="1738987" y="4807359"/>
                <a:ext cx="189154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CL" sz="2400" b="1" i="1" smtClean="0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s-CL" sz="24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s-CL" sz="2400" b="1" i="1" smtClean="0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s-CL" sz="24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s-CL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L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s-CL" sz="2400" b="1" dirty="0"/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12911F00-DC2D-43C8-91D7-484622733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8987" y="4807359"/>
                <a:ext cx="1891543" cy="369332"/>
              </a:xfrm>
              <a:prstGeom prst="rect">
                <a:avLst/>
              </a:prstGeom>
              <a:blipFill>
                <a:blip r:embed="rId2"/>
                <a:stretch>
                  <a:fillRect l="-4823" r="-2894" b="-35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Flecha: curvada hacia abajo 13">
            <a:extLst>
              <a:ext uri="{FF2B5EF4-FFF2-40B4-BE49-F238E27FC236}">
                <a16:creationId xmlns="" xmlns:a16="http://schemas.microsoft.com/office/drawing/2014/main" id="{75129457-6FC7-4295-9090-2D3E6350A347}"/>
              </a:ext>
            </a:extLst>
          </p:cNvPr>
          <p:cNvSpPr/>
          <p:nvPr/>
        </p:nvSpPr>
        <p:spPr>
          <a:xfrm flipH="1">
            <a:off x="6437703" y="3431005"/>
            <a:ext cx="2150173" cy="578536"/>
          </a:xfrm>
          <a:prstGeom prst="curvedDownArrow">
            <a:avLst>
              <a:gd name="adj1" fmla="val 23839"/>
              <a:gd name="adj2" fmla="val 50000"/>
              <a:gd name="adj3" fmla="val 2500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>
                <a:extLst>
                  <a:ext uri="{FF2B5EF4-FFF2-40B4-BE49-F238E27FC236}">
                    <a16:creationId xmlns="" xmlns:a16="http://schemas.microsoft.com/office/drawing/2014/main" id="{7793058F-4574-4092-B095-C3C9715218B5}"/>
                  </a:ext>
                </a:extLst>
              </p:cNvPr>
              <p:cNvSpPr txBox="1"/>
              <p:nvPr/>
            </p:nvSpPr>
            <p:spPr>
              <a:xfrm>
                <a:off x="6876349" y="5389842"/>
                <a:ext cx="211974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CL" sz="24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CL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CL" sz="2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  <m:r>
                        <a:rPr lang="es-CL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L" sz="24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s-CL" sz="24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CL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s-CL" sz="2400" b="1" dirty="0"/>
              </a:p>
            </p:txBody>
          </p:sp>
        </mc:Choice>
        <mc:Fallback xmlns="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7793058F-4574-4092-B095-C3C971521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349" y="5389842"/>
                <a:ext cx="2119746" cy="369332"/>
              </a:xfrm>
              <a:prstGeom prst="rect">
                <a:avLst/>
              </a:prstGeom>
              <a:blipFill>
                <a:blip r:embed="rId5"/>
                <a:stretch>
                  <a:fillRect r="-2586" b="-1147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Conector recto 18">
            <a:extLst>
              <a:ext uri="{FF2B5EF4-FFF2-40B4-BE49-F238E27FC236}">
                <a16:creationId xmlns="" xmlns:a16="http://schemas.microsoft.com/office/drawing/2014/main" id="{81DCFA07-3259-4415-BC44-EDA2CED25E89}"/>
              </a:ext>
            </a:extLst>
          </p:cNvPr>
          <p:cNvCxnSpPr>
            <a:cxnSpLocks/>
          </p:cNvCxnSpPr>
          <p:nvPr/>
        </p:nvCxnSpPr>
        <p:spPr>
          <a:xfrm>
            <a:off x="5598288" y="1933575"/>
            <a:ext cx="56205" cy="44577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8835F929-0004-4A40-9C0C-CF7D047C531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3662" y="3516284"/>
            <a:ext cx="4114001" cy="900698"/>
          </a:xfrm>
          <a:prstGeom prst="rect">
            <a:avLst/>
          </a:prstGeom>
        </p:spPr>
      </p:pic>
      <p:sp>
        <p:nvSpPr>
          <p:cNvPr id="13" name="Elipse 12">
            <a:extLst>
              <a:ext uri="{FF2B5EF4-FFF2-40B4-BE49-F238E27FC236}">
                <a16:creationId xmlns="" xmlns:a16="http://schemas.microsoft.com/office/drawing/2014/main" id="{73AC56B7-497F-43DC-8140-184C9357A773}"/>
              </a:ext>
            </a:extLst>
          </p:cNvPr>
          <p:cNvSpPr/>
          <p:nvPr/>
        </p:nvSpPr>
        <p:spPr>
          <a:xfrm>
            <a:off x="3630530" y="4271783"/>
            <a:ext cx="291149" cy="290398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5" name="Imagen 14">
            <a:extLst>
              <a:ext uri="{FF2B5EF4-FFF2-40B4-BE49-F238E27FC236}">
                <a16:creationId xmlns="" xmlns:a16="http://schemas.microsoft.com/office/drawing/2014/main" id="{26998526-E6CB-446D-A18A-ABB542CC2A9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6000" y="4070799"/>
            <a:ext cx="4165131" cy="873883"/>
          </a:xfrm>
          <a:prstGeom prst="rect">
            <a:avLst/>
          </a:prstGeom>
        </p:spPr>
      </p:pic>
      <p:sp>
        <p:nvSpPr>
          <p:cNvPr id="18" name="Elipse 17">
            <a:extLst>
              <a:ext uri="{FF2B5EF4-FFF2-40B4-BE49-F238E27FC236}">
                <a16:creationId xmlns="" xmlns:a16="http://schemas.microsoft.com/office/drawing/2014/main" id="{EC759DF2-B958-418E-81F6-07CAB5FDEEBE}"/>
              </a:ext>
            </a:extLst>
          </p:cNvPr>
          <p:cNvSpPr/>
          <p:nvPr/>
        </p:nvSpPr>
        <p:spPr>
          <a:xfrm>
            <a:off x="7658100" y="4975363"/>
            <a:ext cx="315416" cy="29196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="" xmlns:a16="http://schemas.microsoft.com/office/drawing/2014/main" id="{55A50953-D9F1-4AEA-9512-948FF439B71B}"/>
                  </a:ext>
                </a:extLst>
              </p:cNvPr>
              <p:cNvSpPr txBox="1"/>
              <p:nvPr/>
            </p:nvSpPr>
            <p:spPr>
              <a:xfrm>
                <a:off x="789788" y="2278971"/>
                <a:ext cx="22175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dirty="0" smtClean="0">
                          <a:latin typeface="Cambria Math" panose="02040503050406030204" pitchFamily="18" charset="0"/>
                        </a:rPr>
                        <m:t>𝑆𝑢𝑚𝑎𝑟</m:t>
                      </m:r>
                      <m:r>
                        <a:rPr lang="es-CL" i="1" dirty="0" smtClean="0">
                          <a:latin typeface="Cambria Math" panose="02040503050406030204" pitchFamily="18" charset="0"/>
                        </a:rPr>
                        <m:t>: (−3)+5=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55A50953-D9F1-4AEA-9512-948FF439B7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788" y="2278971"/>
                <a:ext cx="2217571" cy="369332"/>
              </a:xfrm>
              <a:prstGeom prst="rect">
                <a:avLst/>
              </a:prstGeom>
              <a:blipFill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="" xmlns:a16="http://schemas.microsoft.com/office/drawing/2014/main" id="{EF07DC55-F044-469D-B06E-F82DFE9E5AB8}"/>
                  </a:ext>
                </a:extLst>
              </p:cNvPr>
              <p:cNvSpPr txBox="1"/>
              <p:nvPr/>
            </p:nvSpPr>
            <p:spPr>
              <a:xfrm>
                <a:off x="5961948" y="2298408"/>
                <a:ext cx="22834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dirty="0" smtClean="0">
                          <a:latin typeface="Cambria Math" panose="02040503050406030204" pitchFamily="18" charset="0"/>
                        </a:rPr>
                        <m:t>𝑆𝑢𝑚𝑎𝑟</m:t>
                      </m:r>
                      <m:r>
                        <a:rPr lang="es-CL" i="1" dirty="0" smtClean="0">
                          <a:latin typeface="Cambria Math" panose="02040503050406030204" pitchFamily="18" charset="0"/>
                        </a:rPr>
                        <m:t>: (−5)+3 =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EF07DC55-F044-469D-B06E-F82DFE9E5A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948" y="2298408"/>
                <a:ext cx="2283474" cy="369332"/>
              </a:xfrm>
              <a:prstGeom prst="rect">
                <a:avLst/>
              </a:prstGeom>
              <a:blipFill>
                <a:blip r:embed="rId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Flecha: curvada hacia la derecha 21">
            <a:extLst>
              <a:ext uri="{FF2B5EF4-FFF2-40B4-BE49-F238E27FC236}">
                <a16:creationId xmlns="" xmlns:a16="http://schemas.microsoft.com/office/drawing/2014/main" id="{62DFF2D2-AE8F-429C-9F19-8188423BCC99}"/>
              </a:ext>
            </a:extLst>
          </p:cNvPr>
          <p:cNvSpPr/>
          <p:nvPr/>
        </p:nvSpPr>
        <p:spPr>
          <a:xfrm rot="5400000" flipV="1">
            <a:off x="6862482" y="2490309"/>
            <a:ext cx="467933" cy="1290944"/>
          </a:xfrm>
          <a:prstGeom prst="curvedRightArrow">
            <a:avLst>
              <a:gd name="adj1" fmla="val 25000"/>
              <a:gd name="adj2" fmla="val 50000"/>
              <a:gd name="adj3" fmla="val 23915"/>
            </a:avLst>
          </a:prstGeom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04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animBg="1"/>
      <p:bldP spid="8" grpId="0" animBg="1"/>
      <p:bldP spid="10" grpId="0"/>
      <p:bldP spid="14" grpId="0" animBg="1"/>
      <p:bldP spid="13" grpId="0" animBg="1"/>
      <p:bldP spid="18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="" xmlns:a16="http://schemas.microsoft.com/office/drawing/2014/main" id="{89220CFE-A3C6-448E-A8C7-CEAED932557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D756A6E-472D-45ED-97C9-DCEEB5B58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1860" y="4487332"/>
            <a:ext cx="5627258" cy="150706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0" i="0" kern="1200">
                <a:latin typeface="+mj-lt"/>
                <a:ea typeface="+mj-ea"/>
                <a:cs typeface="+mj-cs"/>
              </a:rPr>
              <a:t>Práctica de adiciones en Z</a:t>
            </a:r>
          </a:p>
        </p:txBody>
      </p:sp>
      <p:sp>
        <p:nvSpPr>
          <p:cNvPr id="75" name="Snip Diagonal Corner Rectangle 25">
            <a:extLst>
              <a:ext uri="{FF2B5EF4-FFF2-40B4-BE49-F238E27FC236}">
                <a16:creationId xmlns="" xmlns:a16="http://schemas.microsoft.com/office/drawing/2014/main" id="{2E91ED80-632C-4328-8E5C-0CAF33E77C7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34001" y="620722"/>
            <a:ext cx="3670674" cy="5286838"/>
          </a:xfrm>
          <a:prstGeom prst="snip2DiagRect">
            <a:avLst>
              <a:gd name="adj1" fmla="val 11518"/>
              <a:gd name="adj2" fmla="val 0"/>
            </a:avLst>
          </a:prstGeom>
          <a:solidFill>
            <a:schemeClr val="tx1"/>
          </a:solidFill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Operaciones de los Números Enteros - Los numeros enteros Z">
            <a:extLst>
              <a:ext uri="{FF2B5EF4-FFF2-40B4-BE49-F238E27FC236}">
                <a16:creationId xmlns="" xmlns:a16="http://schemas.microsoft.com/office/drawing/2014/main" id="{7D308DA3-FD97-42B5-89C4-38AA7B885D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860" b="-1"/>
          <a:stretch/>
        </p:blipFill>
        <p:spPr bwMode="auto">
          <a:xfrm>
            <a:off x="800558" y="786117"/>
            <a:ext cx="3337560" cy="4956048"/>
          </a:xfrm>
          <a:custGeom>
            <a:avLst/>
            <a:gdLst/>
            <a:ahLst/>
            <a:cxnLst/>
            <a:rect l="l" t="t" r="r" b="b"/>
            <a:pathLst>
              <a:path w="3337560" h="4956048">
                <a:moveTo>
                  <a:pt x="384420" y="0"/>
                </a:moveTo>
                <a:lnTo>
                  <a:pt x="3337560" y="0"/>
                </a:lnTo>
                <a:lnTo>
                  <a:pt x="3337560" y="4571628"/>
                </a:lnTo>
                <a:lnTo>
                  <a:pt x="2953140" y="4956048"/>
                </a:lnTo>
                <a:lnTo>
                  <a:pt x="0" y="4956048"/>
                </a:lnTo>
                <a:lnTo>
                  <a:pt x="0" y="38442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Content Placeholder 3077">
            <a:extLst>
              <a:ext uri="{FF2B5EF4-FFF2-40B4-BE49-F238E27FC236}">
                <a16:creationId xmlns="" xmlns:a16="http://schemas.microsoft.com/office/drawing/2014/main" id="{198B45A0-F7C3-41B8-AB02-B9B0F1D73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1860" y="685800"/>
            <a:ext cx="6253792" cy="3615267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BBCD55E1-DC24-4232-B554-E15888E3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Profesora Verónica Cornejo</a:t>
            </a:r>
          </a:p>
        </p:txBody>
      </p:sp>
      <p:grpSp>
        <p:nvGrpSpPr>
          <p:cNvPr id="77" name="Group 76">
            <a:extLst>
              <a:ext uri="{FF2B5EF4-FFF2-40B4-BE49-F238E27FC236}">
                <a16:creationId xmlns="" xmlns:a16="http://schemas.microsoft.com/office/drawing/2014/main" id="{13A271B6-83F2-4E87-A6AD-450F042D3D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78" name="Straight Connector 77">
              <a:extLst>
                <a:ext uri="{FF2B5EF4-FFF2-40B4-BE49-F238E27FC236}">
                  <a16:creationId xmlns="" xmlns:a16="http://schemas.microsoft.com/office/drawing/2014/main" id="{9A433C90-9936-4ABD-B763-2CD6C42165C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="" xmlns:a16="http://schemas.microsoft.com/office/drawing/2014/main" id="{06D1147B-1DF4-4FA0-9601-3AB638E3BFC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="" xmlns:a16="http://schemas.microsoft.com/office/drawing/2014/main" id="{89E30F5C-D28E-4B06-847C-1104626FCFA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="" xmlns:a16="http://schemas.microsoft.com/office/drawing/2014/main" id="{11B65F81-D52E-422A-BA2A-0E3294D0CD0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="" xmlns:a16="http://schemas.microsoft.com/office/drawing/2014/main" id="{3992E9D3-9DB7-4C46-8AFB-E50194C8930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2822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8821" y="2147912"/>
            <a:ext cx="7449671" cy="138512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8821" y="802062"/>
            <a:ext cx="1343267" cy="297128"/>
          </a:xfrm>
          <a:prstGeom prst="rect">
            <a:avLst/>
          </a:prstGeom>
        </p:spPr>
      </p:pic>
      <p:sp>
        <p:nvSpPr>
          <p:cNvPr id="10" name="Flecha en U 9"/>
          <p:cNvSpPr/>
          <p:nvPr/>
        </p:nvSpPr>
        <p:spPr>
          <a:xfrm rot="10800000" flipV="1">
            <a:off x="3052480" y="1653145"/>
            <a:ext cx="2635624" cy="484375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1" name="Flecha en U 10"/>
          <p:cNvSpPr/>
          <p:nvPr/>
        </p:nvSpPr>
        <p:spPr>
          <a:xfrm>
            <a:off x="3192088" y="1114121"/>
            <a:ext cx="1783324" cy="430306"/>
          </a:xfrm>
          <a:prstGeom prst="utur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4733365" y="3156925"/>
            <a:ext cx="242047" cy="242047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1990161" y="3789184"/>
                <a:ext cx="18691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2.</m:t>
                    </m:r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CL" b="0" i="1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7+5</m:t>
                    </m:r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r>
                  <a:rPr lang="es-ES" dirty="0"/>
                  <a:t> </a:t>
                </a:r>
                <a:endParaRPr lang="es-CL" dirty="0"/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0161" y="3789184"/>
                <a:ext cx="186914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Flecha en U 15"/>
          <p:cNvSpPr/>
          <p:nvPr/>
        </p:nvSpPr>
        <p:spPr>
          <a:xfrm>
            <a:off x="5921704" y="4349963"/>
            <a:ext cx="1734669" cy="61461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7" name="Flecha en U 16"/>
          <p:cNvSpPr/>
          <p:nvPr/>
        </p:nvSpPr>
        <p:spPr>
          <a:xfrm>
            <a:off x="7382433" y="3854697"/>
            <a:ext cx="1358155" cy="606259"/>
          </a:xfrm>
          <a:prstGeom prst="utur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90161" y="5029532"/>
            <a:ext cx="7863086" cy="716306"/>
          </a:xfrm>
          <a:prstGeom prst="rect">
            <a:avLst/>
          </a:prstGeom>
        </p:spPr>
      </p:pic>
      <p:sp>
        <p:nvSpPr>
          <p:cNvPr id="19" name="Elipse 18"/>
          <p:cNvSpPr/>
          <p:nvPr/>
        </p:nvSpPr>
        <p:spPr>
          <a:xfrm>
            <a:off x="8552329" y="5378824"/>
            <a:ext cx="188259" cy="2286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9B43DC46-4B3F-4318-ACF6-57E62E9C3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911" y="6055939"/>
            <a:ext cx="2353810" cy="447388"/>
          </a:xfrm>
        </p:spPr>
        <p:txBody>
          <a:bodyPr/>
          <a:lstStyle/>
          <a:p>
            <a:r>
              <a:rPr lang="en-US" dirty="0"/>
              <a:t>Profesora Verónica Cornejo</a:t>
            </a:r>
          </a:p>
        </p:txBody>
      </p:sp>
    </p:spTree>
    <p:extLst>
      <p:ext uri="{BB962C8B-B14F-4D97-AF65-F5344CB8AC3E}">
        <p14:creationId xmlns:p14="http://schemas.microsoft.com/office/powerpoint/2010/main" val="274214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/>
      <p:bldP spid="16" grpId="0" animBg="1"/>
      <p:bldP spid="17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619" y="1532404"/>
            <a:ext cx="6648692" cy="605678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4037" y="5581558"/>
            <a:ext cx="7233002" cy="658907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619" y="3406001"/>
            <a:ext cx="6925757" cy="63091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1482818" y="509209"/>
                <a:ext cx="32272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ES" i="1" dirty="0" smtClean="0">
                          <a:latin typeface="Cambria Math" panose="02040503050406030204" pitchFamily="18" charset="0"/>
                        </a:rPr>
                        <m:t>3.</m:t>
                      </m:r>
                      <m:r>
                        <a:rPr lang="es-CL" b="0" i="1" dirty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s-ES" i="1" dirty="0" smtClean="0">
                          <a:latin typeface="Cambria Math" panose="02040503050406030204" pitchFamily="18" charset="0"/>
                        </a:rPr>
                        <m:t> 7 + (−5) =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2818" y="509209"/>
                <a:ext cx="3227294" cy="369332"/>
              </a:xfrm>
              <a:prstGeom prst="rect">
                <a:avLst/>
              </a:prstGeom>
              <a:blipFill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lecha en U 5"/>
          <p:cNvSpPr/>
          <p:nvPr/>
        </p:nvSpPr>
        <p:spPr>
          <a:xfrm>
            <a:off x="5190565" y="1223122"/>
            <a:ext cx="1400894" cy="30928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7" name="Flecha en U 6"/>
          <p:cNvSpPr/>
          <p:nvPr/>
        </p:nvSpPr>
        <p:spPr>
          <a:xfrm flipH="1">
            <a:off x="5472953" y="861172"/>
            <a:ext cx="1024376" cy="261097"/>
          </a:xfrm>
          <a:prstGeom prst="utur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5450538" y="1886510"/>
            <a:ext cx="259978" cy="235323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1627094" y="2622176"/>
                <a:ext cx="14693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ES" i="1" dirty="0" smtClean="0">
                          <a:latin typeface="Cambria Math" panose="02040503050406030204" pitchFamily="18" charset="0"/>
                        </a:rPr>
                        <m:t>4.  </m:t>
                      </m:r>
                      <m:r>
                        <a:rPr lang="es-CL" b="0" i="1" dirty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s-ES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s-ES" i="1" dirty="0" smtClean="0">
                          <a:latin typeface="Cambria Math" panose="02040503050406030204" pitchFamily="18" charset="0"/>
                        </a:rPr>
                        <m:t> +</m:t>
                      </m:r>
                      <m:r>
                        <a:rPr lang="es-ES" b="0" i="1" dirty="0" smtClean="0">
                          <a:latin typeface="Cambria Math" panose="02040503050406030204" pitchFamily="18" charset="0"/>
                        </a:rPr>
                        <m:t>9=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7094" y="2622176"/>
                <a:ext cx="146937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lecha en U 9"/>
          <p:cNvSpPr/>
          <p:nvPr/>
        </p:nvSpPr>
        <p:spPr>
          <a:xfrm>
            <a:off x="5212977" y="3090119"/>
            <a:ext cx="519951" cy="361888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2" name="Flecha en U 11"/>
          <p:cNvSpPr/>
          <p:nvPr/>
        </p:nvSpPr>
        <p:spPr>
          <a:xfrm>
            <a:off x="5609824" y="2759614"/>
            <a:ext cx="1963270" cy="355752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39933"/>
              <a:gd name="adj5" fmla="val 7500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1747596" y="4550477"/>
                <a:ext cx="17755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 dirty="0" smtClean="0">
                          <a:latin typeface="Cambria Math" panose="02040503050406030204" pitchFamily="18" charset="0"/>
                        </a:rPr>
                        <m:t>5. </m:t>
                      </m:r>
                      <m:r>
                        <a:rPr lang="es-CL" b="0" i="1" dirty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s-ES" i="1" dirty="0" smtClean="0">
                          <a:latin typeface="Cambria Math" panose="02040503050406030204" pitchFamily="18" charset="0"/>
                        </a:rPr>
                        <m:t>2 + (−9) =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7596" y="4550477"/>
                <a:ext cx="1775534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Elipse 13"/>
          <p:cNvSpPr/>
          <p:nvPr/>
        </p:nvSpPr>
        <p:spPr>
          <a:xfrm>
            <a:off x="7449670" y="3721461"/>
            <a:ext cx="242047" cy="21852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Flecha en U 14"/>
          <p:cNvSpPr/>
          <p:nvPr/>
        </p:nvSpPr>
        <p:spPr>
          <a:xfrm>
            <a:off x="5371061" y="5250655"/>
            <a:ext cx="519951" cy="361888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6" name="Flecha en U 15"/>
          <p:cNvSpPr/>
          <p:nvPr/>
        </p:nvSpPr>
        <p:spPr>
          <a:xfrm flipH="1">
            <a:off x="3792070" y="4876510"/>
            <a:ext cx="2098941" cy="351858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50000"/>
              <a:gd name="adj5" fmla="val 9028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8" name="Elipse 17"/>
          <p:cNvSpPr/>
          <p:nvPr/>
        </p:nvSpPr>
        <p:spPr>
          <a:xfrm>
            <a:off x="3899647" y="6118412"/>
            <a:ext cx="161365" cy="175325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Marcador de pie de página 10">
            <a:extLst>
              <a:ext uri="{FF2B5EF4-FFF2-40B4-BE49-F238E27FC236}">
                <a16:creationId xmlns="" xmlns:a16="http://schemas.microsoft.com/office/drawing/2014/main" id="{CCCD8D9A-1F66-4CB4-BDEC-A96A7A33B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9653" y="6348791"/>
            <a:ext cx="1850348" cy="327776"/>
          </a:xfrm>
        </p:spPr>
        <p:txBody>
          <a:bodyPr/>
          <a:lstStyle/>
          <a:p>
            <a:r>
              <a:rPr lang="en-US" dirty="0"/>
              <a:t>Profesora Verónica Cornejo</a:t>
            </a:r>
          </a:p>
        </p:txBody>
      </p:sp>
    </p:spTree>
    <p:extLst>
      <p:ext uri="{BB962C8B-B14F-4D97-AF65-F5344CB8AC3E}">
        <p14:creationId xmlns:p14="http://schemas.microsoft.com/office/powerpoint/2010/main" val="122701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/>
      <p:bldP spid="10" grpId="0" animBg="1"/>
      <p:bldP spid="12" grpId="0" animBg="1"/>
      <p:bldP spid="13" grpId="0"/>
      <p:bldP spid="14" grpId="0" animBg="1"/>
      <p:bldP spid="15" grpId="0" animBg="1"/>
      <p:bldP spid="16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161" y="2204819"/>
            <a:ext cx="7449671" cy="138512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9397" y="4602761"/>
            <a:ext cx="7456054" cy="138391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1734671" y="766482"/>
                <a:ext cx="23263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ES" i="1" dirty="0" smtClean="0">
                          <a:latin typeface="Cambria Math" panose="02040503050406030204" pitchFamily="18" charset="0"/>
                        </a:rPr>
                        <m:t>6. (−2) + 9 =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4671" y="766482"/>
                <a:ext cx="2326341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lecha en U 4"/>
          <p:cNvSpPr/>
          <p:nvPr/>
        </p:nvSpPr>
        <p:spPr>
          <a:xfrm rot="10800000" flipV="1">
            <a:off x="4935070" y="1720444"/>
            <a:ext cx="776734" cy="484375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6" name="Flecha en U 5"/>
          <p:cNvSpPr/>
          <p:nvPr/>
        </p:nvSpPr>
        <p:spPr>
          <a:xfrm>
            <a:off x="4935070" y="1290137"/>
            <a:ext cx="3294530" cy="430306"/>
          </a:xfrm>
          <a:prstGeom prst="utur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8095129" y="3146612"/>
            <a:ext cx="282389" cy="242047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1990160" y="3913397"/>
                <a:ext cx="19229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 dirty="0" smtClean="0">
                          <a:latin typeface="Cambria Math" panose="02040503050406030204" pitchFamily="18" charset="0"/>
                        </a:rPr>
                        <m:t>7. </m:t>
                      </m:r>
                      <m:r>
                        <a:rPr lang="es-ES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i="1" dirty="0" smtClean="0">
                          <a:latin typeface="Cambria Math" panose="02040503050406030204" pitchFamily="18" charset="0"/>
                        </a:rPr>
                        <m:t>8 + (−8) =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0160" y="3913397"/>
                <a:ext cx="1922933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lecha en U 9"/>
          <p:cNvSpPr/>
          <p:nvPr/>
        </p:nvSpPr>
        <p:spPr>
          <a:xfrm>
            <a:off x="5607424" y="4408023"/>
            <a:ext cx="2934655" cy="605507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2" name="Flecha en U 11"/>
          <p:cNvSpPr/>
          <p:nvPr/>
        </p:nvSpPr>
        <p:spPr>
          <a:xfrm flipH="1">
            <a:off x="5607424" y="3939974"/>
            <a:ext cx="2892316" cy="42077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50000"/>
              <a:gd name="adj5" fmla="val 9028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5486400" y="6111411"/>
            <a:ext cx="242047" cy="2345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Marcador de pie de página 8">
            <a:extLst>
              <a:ext uri="{FF2B5EF4-FFF2-40B4-BE49-F238E27FC236}">
                <a16:creationId xmlns="" xmlns:a16="http://schemas.microsoft.com/office/drawing/2014/main" id="{E8D0CF2B-3BB7-493B-BCC1-F9A7B79A3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2081" y="6181411"/>
            <a:ext cx="1898399" cy="349080"/>
          </a:xfrm>
        </p:spPr>
        <p:txBody>
          <a:bodyPr/>
          <a:lstStyle/>
          <a:p>
            <a:r>
              <a:rPr lang="en-US" dirty="0"/>
              <a:t>Profesora Verónica Cornejo</a:t>
            </a:r>
          </a:p>
        </p:txBody>
      </p:sp>
    </p:spTree>
    <p:extLst>
      <p:ext uri="{BB962C8B-B14F-4D97-AF65-F5344CB8AC3E}">
        <p14:creationId xmlns:p14="http://schemas.microsoft.com/office/powerpoint/2010/main" val="271249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/>
      <p:bldP spid="10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36FE52E-4B77-445E-A52B-D4682806E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1" y="260959"/>
            <a:ext cx="10847329" cy="1202082"/>
          </a:xfrm>
        </p:spPr>
        <p:txBody>
          <a:bodyPr/>
          <a:lstStyle/>
          <a:p>
            <a:r>
              <a:rPr lang="es-CL" b="1" dirty="0">
                <a:latin typeface="Arial" panose="020B0604020202020204" pitchFamily="34" charset="0"/>
                <a:cs typeface="Arial" panose="020B0604020202020204" pitchFamily="34" charset="0"/>
              </a:rPr>
              <a:t>Resumen de adición de Números Enteros</a:t>
            </a:r>
          </a:p>
        </p:txBody>
      </p:sp>
      <p:sp>
        <p:nvSpPr>
          <p:cNvPr id="18" name="Marcador de pie de página 17">
            <a:extLst>
              <a:ext uri="{FF2B5EF4-FFF2-40B4-BE49-F238E27FC236}">
                <a16:creationId xmlns="" xmlns:a16="http://schemas.microsoft.com/office/drawing/2014/main" id="{C16200F3-7ED2-4882-8FD7-32EBB4076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5641" y="6124607"/>
            <a:ext cx="1905000" cy="306613"/>
          </a:xfrm>
        </p:spPr>
        <p:txBody>
          <a:bodyPr/>
          <a:lstStyle/>
          <a:p>
            <a:r>
              <a:rPr lang="en-US" dirty="0"/>
              <a:t>Profesora Verónica Cornejo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79C6DB21-28DB-4460-9E62-F092D1A395B1}"/>
              </a:ext>
            </a:extLst>
          </p:cNvPr>
          <p:cNvSpPr txBox="1"/>
          <p:nvPr/>
        </p:nvSpPr>
        <p:spPr>
          <a:xfrm>
            <a:off x="1066800" y="1920240"/>
            <a:ext cx="8524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Números con el mismo signo se suman y en el resultado, el signo queda igual.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795DB328-EEFB-486E-B549-6D097981C957}"/>
              </a:ext>
            </a:extLst>
          </p:cNvPr>
          <p:cNvSpPr txBox="1"/>
          <p:nvPr/>
        </p:nvSpPr>
        <p:spPr>
          <a:xfrm>
            <a:off x="1148080" y="2448560"/>
            <a:ext cx="130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Ejemplo: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="" xmlns:a16="http://schemas.microsoft.com/office/drawing/2014/main" id="{6EBDD126-C675-458F-8921-0ACC08B45FF5}"/>
                  </a:ext>
                </a:extLst>
              </p:cNvPr>
              <p:cNvSpPr txBox="1"/>
              <p:nvPr/>
            </p:nvSpPr>
            <p:spPr>
              <a:xfrm>
                <a:off x="2001520" y="2923232"/>
                <a:ext cx="8223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2+3=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6EBDD126-C675-458F-8921-0ACC08B45F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1520" y="2923232"/>
                <a:ext cx="822340" cy="276999"/>
              </a:xfrm>
              <a:prstGeom prst="rect">
                <a:avLst/>
              </a:prstGeom>
              <a:blipFill>
                <a:blip r:embed="rId2"/>
                <a:stretch>
                  <a:fillRect l="-5926" r="-2963" b="-666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>
                <a:extLst>
                  <a:ext uri="{FF2B5EF4-FFF2-40B4-BE49-F238E27FC236}">
                    <a16:creationId xmlns="" xmlns:a16="http://schemas.microsoft.com/office/drawing/2014/main" id="{6A8F19AB-5FA7-4590-A260-EA98B10C7DBC}"/>
                  </a:ext>
                </a:extLst>
              </p:cNvPr>
              <p:cNvSpPr txBox="1"/>
              <p:nvPr/>
            </p:nvSpPr>
            <p:spPr>
              <a:xfrm>
                <a:off x="1899920" y="3451552"/>
                <a:ext cx="15517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CL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s-CL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6A8F19AB-5FA7-4590-A260-EA98B10C7D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920" y="3451552"/>
                <a:ext cx="1551770" cy="276999"/>
              </a:xfrm>
              <a:prstGeom prst="rect">
                <a:avLst/>
              </a:prstGeom>
              <a:blipFill>
                <a:blip r:embed="rId3"/>
                <a:stretch>
                  <a:fillRect r="-1181" b="-652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="" xmlns:a16="http://schemas.microsoft.com/office/drawing/2014/main" id="{179636BA-F332-4A93-BE7E-2A8B2AD53C1B}"/>
                  </a:ext>
                </a:extLst>
              </p:cNvPr>
              <p:cNvSpPr txBox="1"/>
              <p:nvPr/>
            </p:nvSpPr>
            <p:spPr>
              <a:xfrm>
                <a:off x="3738880" y="3451553"/>
                <a:ext cx="5466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(−5)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179636BA-F332-4A93-BE7E-2A8B2AD53C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8880" y="3451553"/>
                <a:ext cx="546625" cy="276999"/>
              </a:xfrm>
              <a:prstGeom prst="rect">
                <a:avLst/>
              </a:prstGeom>
              <a:blipFill>
                <a:blip r:embed="rId4"/>
                <a:stretch>
                  <a:fillRect l="-14444" t="-2174" r="-15556" b="-3260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="" xmlns:a16="http://schemas.microsoft.com/office/drawing/2014/main" id="{ACA0D647-9AC0-4EAC-A7B2-7F052ABFB3DD}"/>
                  </a:ext>
                </a:extLst>
              </p:cNvPr>
              <p:cNvSpPr txBox="1"/>
              <p:nvPr/>
            </p:nvSpPr>
            <p:spPr>
              <a:xfrm>
                <a:off x="3054398" y="2896661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ACA0D647-9AC0-4EAC-A7B2-7F052ABFB3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4398" y="2896661"/>
                <a:ext cx="181139" cy="276999"/>
              </a:xfrm>
              <a:prstGeom prst="rect">
                <a:avLst/>
              </a:prstGeom>
              <a:blipFill>
                <a:blip r:embed="rId5"/>
                <a:stretch>
                  <a:fillRect l="-33333" r="-30000" b="-652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7635ABF0-4A70-471D-A6E6-C053F01F199A}"/>
              </a:ext>
            </a:extLst>
          </p:cNvPr>
          <p:cNvSpPr txBox="1"/>
          <p:nvPr/>
        </p:nvSpPr>
        <p:spPr>
          <a:xfrm>
            <a:off x="975360" y="4067570"/>
            <a:ext cx="963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Números con distinto signo se suman y en el resultado, el signo será el del número mayor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="" xmlns:a16="http://schemas.microsoft.com/office/drawing/2014/main" id="{E3460734-A488-4C39-BA4A-3019FF01F4BD}"/>
              </a:ext>
            </a:extLst>
          </p:cNvPr>
          <p:cNvSpPr txBox="1"/>
          <p:nvPr/>
        </p:nvSpPr>
        <p:spPr>
          <a:xfrm>
            <a:off x="1356050" y="4608897"/>
            <a:ext cx="1056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Ejemplo: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>
                <a:extLst>
                  <a:ext uri="{FF2B5EF4-FFF2-40B4-BE49-F238E27FC236}">
                    <a16:creationId xmlns="" xmlns:a16="http://schemas.microsoft.com/office/drawing/2014/main" id="{65921868-1C6A-4C40-860F-0918D18C8A3B}"/>
                  </a:ext>
                </a:extLst>
              </p:cNvPr>
              <p:cNvSpPr txBox="1"/>
              <p:nvPr/>
            </p:nvSpPr>
            <p:spPr>
              <a:xfrm>
                <a:off x="2004430" y="5106649"/>
                <a:ext cx="13152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15+</m:t>
                      </m:r>
                      <m:d>
                        <m:dPr>
                          <m:ctrlPr>
                            <a:rPr lang="es-CL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65921868-1C6A-4C40-860F-0918D18C8A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4430" y="5106649"/>
                <a:ext cx="1315296" cy="276999"/>
              </a:xfrm>
              <a:prstGeom prst="rect">
                <a:avLst/>
              </a:prstGeom>
              <a:blipFill>
                <a:blip r:embed="rId6"/>
                <a:stretch>
                  <a:fillRect l="-4167" r="-926" b="-888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>
                <a:extLst>
                  <a:ext uri="{FF2B5EF4-FFF2-40B4-BE49-F238E27FC236}">
                    <a16:creationId xmlns="" xmlns:a16="http://schemas.microsoft.com/office/drawing/2014/main" id="{B397FCD6-E78D-4EFF-A346-CE98484C58C4}"/>
                  </a:ext>
                </a:extLst>
              </p:cNvPr>
              <p:cNvSpPr txBox="1"/>
              <p:nvPr/>
            </p:nvSpPr>
            <p:spPr>
              <a:xfrm>
                <a:off x="3451690" y="5074301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B397FCD6-E78D-4EFF-A346-CE98484C58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1690" y="5074301"/>
                <a:ext cx="309380" cy="276999"/>
              </a:xfrm>
              <a:prstGeom prst="rect">
                <a:avLst/>
              </a:prstGeom>
              <a:blipFill>
                <a:blip r:embed="rId7"/>
                <a:stretch>
                  <a:fillRect l="-17647" r="-17647" b="-652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="" xmlns:a16="http://schemas.microsoft.com/office/drawing/2014/main" id="{526351E3-B0B8-41D2-9AA4-8BAA8A14F39C}"/>
                  </a:ext>
                </a:extLst>
              </p:cNvPr>
              <p:cNvSpPr txBox="1"/>
              <p:nvPr/>
            </p:nvSpPr>
            <p:spPr>
              <a:xfrm>
                <a:off x="2001520" y="5615628"/>
                <a:ext cx="13152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CL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−15</m:t>
                          </m:r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+3=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526351E3-B0B8-41D2-9AA4-8BAA8A14F3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1520" y="5615628"/>
                <a:ext cx="1315296" cy="276999"/>
              </a:xfrm>
              <a:prstGeom prst="rect">
                <a:avLst/>
              </a:prstGeom>
              <a:blipFill>
                <a:blip r:embed="rId8"/>
                <a:stretch>
                  <a:fillRect r="-1389" b="-652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>
                <a:extLst>
                  <a:ext uri="{FF2B5EF4-FFF2-40B4-BE49-F238E27FC236}">
                    <a16:creationId xmlns="" xmlns:a16="http://schemas.microsoft.com/office/drawing/2014/main" id="{44D1C1EE-5189-40BA-9213-677B5505EAC1}"/>
                  </a:ext>
                </a:extLst>
              </p:cNvPr>
              <p:cNvSpPr txBox="1"/>
              <p:nvPr/>
            </p:nvSpPr>
            <p:spPr>
              <a:xfrm>
                <a:off x="3633787" y="5628376"/>
                <a:ext cx="4825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−12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44D1C1EE-5189-40BA-9213-677B5505EA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3787" y="5628376"/>
                <a:ext cx="482504" cy="276999"/>
              </a:xfrm>
              <a:prstGeom prst="rect">
                <a:avLst/>
              </a:prstGeom>
              <a:blipFill>
                <a:blip r:embed="rId9"/>
                <a:stretch>
                  <a:fillRect l="-1266" r="-12658" b="-652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573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9BE75DB-0F23-4F76-9BB0-04CB7093B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940256"/>
          </a:xfrm>
        </p:spPr>
        <p:txBody>
          <a:bodyPr/>
          <a:lstStyle/>
          <a:p>
            <a:pPr algn="ctr"/>
            <a:r>
              <a:rPr lang="es-CL" b="1" dirty="0"/>
              <a:t>Sustracción de números enteros</a:t>
            </a:r>
          </a:p>
        </p:txBody>
      </p:sp>
      <p:sp>
        <p:nvSpPr>
          <p:cNvPr id="27" name="Marcador de pie de página 26">
            <a:extLst>
              <a:ext uri="{FF2B5EF4-FFF2-40B4-BE49-F238E27FC236}">
                <a16:creationId xmlns="" xmlns:a16="http://schemas.microsoft.com/office/drawing/2014/main" id="{17FCC2DF-D560-4D30-ACBB-BE2A7A64D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8327" y="6323312"/>
            <a:ext cx="1840234" cy="369332"/>
          </a:xfrm>
        </p:spPr>
        <p:txBody>
          <a:bodyPr/>
          <a:lstStyle/>
          <a:p>
            <a:r>
              <a:rPr lang="en-US" dirty="0"/>
              <a:t>Profesora Verónica Cornejo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2FB88489-EF7F-4646-83A3-DA820842C778}"/>
              </a:ext>
            </a:extLst>
          </p:cNvPr>
          <p:cNvSpPr txBox="1"/>
          <p:nvPr/>
        </p:nvSpPr>
        <p:spPr>
          <a:xfrm>
            <a:off x="914400" y="1574189"/>
            <a:ext cx="1686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Definición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6C538E51-A40F-43BB-9B4C-3A2810A18B09}"/>
              </a:ext>
            </a:extLst>
          </p:cNvPr>
          <p:cNvSpPr txBox="1"/>
          <p:nvPr/>
        </p:nvSpPr>
        <p:spPr>
          <a:xfrm>
            <a:off x="2026920" y="2197878"/>
            <a:ext cx="7183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Una sustracción de números enteros se puede resolver como una adición.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39592B85-9892-4F23-ADAD-73F2008C9D43}"/>
              </a:ext>
            </a:extLst>
          </p:cNvPr>
          <p:cNvSpPr txBox="1"/>
          <p:nvPr/>
        </p:nvSpPr>
        <p:spPr>
          <a:xfrm>
            <a:off x="2026920" y="2804981"/>
            <a:ext cx="733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El símbolo de la resta le cambia el signo a la cifra que le sigue, por lo que:</a:t>
            </a:r>
          </a:p>
          <a:p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>
                <a:extLst>
                  <a:ext uri="{FF2B5EF4-FFF2-40B4-BE49-F238E27FC236}">
                    <a16:creationId xmlns="" xmlns:a16="http://schemas.microsoft.com/office/drawing/2014/main" id="{950F597B-F90A-482F-8A73-6EA142E6D9E6}"/>
                  </a:ext>
                </a:extLst>
              </p:cNvPr>
              <p:cNvSpPr txBox="1"/>
              <p:nvPr/>
            </p:nvSpPr>
            <p:spPr>
              <a:xfrm>
                <a:off x="7426960" y="3596742"/>
                <a:ext cx="1219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dirty="0" smtClean="0">
                          <a:latin typeface="Cambria Math" panose="02040503050406030204" pitchFamily="18" charset="0"/>
                        </a:rPr>
                        <m:t>3−</m:t>
                      </m:r>
                      <m:r>
                        <a:rPr lang="es-CL" b="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s-CL" i="1" dirty="0" smtClean="0">
                          <a:latin typeface="Cambria Math" panose="02040503050406030204" pitchFamily="18" charset="0"/>
                        </a:rPr>
                        <m:t> = 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950F597B-F90A-482F-8A73-6EA142E6D9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6960" y="3596742"/>
                <a:ext cx="121920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>
                <a:extLst>
                  <a:ext uri="{FF2B5EF4-FFF2-40B4-BE49-F238E27FC236}">
                    <a16:creationId xmlns="" xmlns:a16="http://schemas.microsoft.com/office/drawing/2014/main" id="{AFA29D1E-01CF-47AE-9258-9D5578593C72}"/>
                  </a:ext>
                </a:extLst>
              </p:cNvPr>
              <p:cNvSpPr txBox="1"/>
              <p:nvPr/>
            </p:nvSpPr>
            <p:spPr>
              <a:xfrm>
                <a:off x="8554719" y="3582730"/>
                <a:ext cx="14003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dirty="0" smtClean="0">
                          <a:latin typeface="Cambria Math" panose="02040503050406030204" pitchFamily="18" charset="0"/>
                        </a:rPr>
                        <m:t>3+</m:t>
                      </m:r>
                      <m:d>
                        <m:dPr>
                          <m:ctrlPr>
                            <a:rPr lang="es-CL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CL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CL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s-CL" b="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AFA29D1E-01CF-47AE-9258-9D5578593C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4719" y="3582730"/>
                <a:ext cx="1400339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uadroTexto 12">
            <a:extLst>
              <a:ext uri="{FF2B5EF4-FFF2-40B4-BE49-F238E27FC236}">
                <a16:creationId xmlns="" xmlns:a16="http://schemas.microsoft.com/office/drawing/2014/main" id="{CBAFFA59-C4D9-4FA5-8FC6-1B6FC33E1200}"/>
              </a:ext>
            </a:extLst>
          </p:cNvPr>
          <p:cNvSpPr txBox="1"/>
          <p:nvPr/>
        </p:nvSpPr>
        <p:spPr>
          <a:xfrm>
            <a:off x="1229360" y="4458451"/>
            <a:ext cx="619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- Si el número que se resta es negativo lo convierte en positivo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="" xmlns:a16="http://schemas.microsoft.com/office/drawing/2014/main" id="{9EF63530-266D-4187-830C-177451382BE3}"/>
              </a:ext>
            </a:extLst>
          </p:cNvPr>
          <p:cNvSpPr txBox="1"/>
          <p:nvPr/>
        </p:nvSpPr>
        <p:spPr>
          <a:xfrm>
            <a:off x="1229360" y="3634536"/>
            <a:ext cx="612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- Si el número que se resta es positivo lo convierte en negativo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="" xmlns:a16="http://schemas.microsoft.com/office/drawing/2014/main" id="{08851777-5D46-4B95-842B-BFF9FA1E9247}"/>
                  </a:ext>
                </a:extLst>
              </p:cNvPr>
              <p:cNvSpPr txBox="1"/>
              <p:nvPr/>
            </p:nvSpPr>
            <p:spPr>
              <a:xfrm>
                <a:off x="7323613" y="4504617"/>
                <a:ext cx="11870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3−</m:t>
                      </m:r>
                      <m:d>
                        <m:dPr>
                          <m:ctrlPr>
                            <a:rPr lang="es-CL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08851777-5D46-4B95-842B-BFF9FA1E92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3613" y="4504617"/>
                <a:ext cx="1187056" cy="276999"/>
              </a:xfrm>
              <a:prstGeom prst="rect">
                <a:avLst/>
              </a:prstGeom>
              <a:blipFill>
                <a:blip r:embed="rId4"/>
                <a:stretch>
                  <a:fillRect l="-4103" r="-1538" b="-666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>
                <a:extLst>
                  <a:ext uri="{FF2B5EF4-FFF2-40B4-BE49-F238E27FC236}">
                    <a16:creationId xmlns="" xmlns:a16="http://schemas.microsoft.com/office/drawing/2014/main" id="{39219493-90B8-4267-A252-71CFB11CF895}"/>
                  </a:ext>
                </a:extLst>
              </p:cNvPr>
              <p:cNvSpPr txBox="1"/>
              <p:nvPr/>
            </p:nvSpPr>
            <p:spPr>
              <a:xfrm>
                <a:off x="8646160" y="4458451"/>
                <a:ext cx="82234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3+4=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39219493-90B8-4267-A252-71CFB11CF8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6160" y="4458451"/>
                <a:ext cx="822341" cy="276999"/>
              </a:xfrm>
              <a:prstGeom prst="rect">
                <a:avLst/>
              </a:prstGeom>
              <a:blipFill>
                <a:blip r:embed="rId5"/>
                <a:stretch>
                  <a:fillRect l="-5926" r="-2963" b="-652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uadroTexto 16">
            <a:extLst>
              <a:ext uri="{FF2B5EF4-FFF2-40B4-BE49-F238E27FC236}">
                <a16:creationId xmlns="" xmlns:a16="http://schemas.microsoft.com/office/drawing/2014/main" id="{88DFA8C7-5CE9-4573-B986-447EFA4DBED9}"/>
              </a:ext>
            </a:extLst>
          </p:cNvPr>
          <p:cNvSpPr txBox="1"/>
          <p:nvPr/>
        </p:nvSpPr>
        <p:spPr>
          <a:xfrm>
            <a:off x="1229360" y="5236199"/>
            <a:ext cx="567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- A un número negativo se le resta otro número negativo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="" xmlns:a16="http://schemas.microsoft.com/office/drawing/2014/main" id="{C96808A0-3FBD-4FC6-AE17-6B479D35C4ED}"/>
                  </a:ext>
                </a:extLst>
              </p:cNvPr>
              <p:cNvSpPr txBox="1"/>
              <p:nvPr/>
            </p:nvSpPr>
            <p:spPr>
              <a:xfrm>
                <a:off x="7071360" y="5282366"/>
                <a:ext cx="155177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CL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s-CL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C96808A0-3FBD-4FC6-AE17-6B479D35C4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1360" y="5282366"/>
                <a:ext cx="1551771" cy="276999"/>
              </a:xfrm>
              <a:prstGeom prst="rect">
                <a:avLst/>
              </a:prstGeom>
              <a:blipFill>
                <a:blip r:embed="rId6"/>
                <a:stretch>
                  <a:fillRect r="-784" b="-666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>
                <a:extLst>
                  <a:ext uri="{FF2B5EF4-FFF2-40B4-BE49-F238E27FC236}">
                    <a16:creationId xmlns="" xmlns:a16="http://schemas.microsoft.com/office/drawing/2014/main" id="{623FF4FC-361E-47B6-8627-5527A9EE2CD6}"/>
                  </a:ext>
                </a:extLst>
              </p:cNvPr>
              <p:cNvSpPr txBox="1"/>
              <p:nvPr/>
            </p:nvSpPr>
            <p:spPr>
              <a:xfrm>
                <a:off x="8717280" y="5273896"/>
                <a:ext cx="11870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CL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+4=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623FF4FC-361E-47B6-8627-5527A9EE2C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7280" y="5273896"/>
                <a:ext cx="1187056" cy="276999"/>
              </a:xfrm>
              <a:prstGeom prst="rect">
                <a:avLst/>
              </a:prstGeom>
              <a:blipFill>
                <a:blip r:embed="rId7"/>
                <a:stretch>
                  <a:fillRect r="-1026" b="-652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uadroTexto 19">
            <a:extLst>
              <a:ext uri="{FF2B5EF4-FFF2-40B4-BE49-F238E27FC236}">
                <a16:creationId xmlns="" xmlns:a16="http://schemas.microsoft.com/office/drawing/2014/main" id="{BACB1501-6385-4B36-9493-513769C99245}"/>
              </a:ext>
            </a:extLst>
          </p:cNvPr>
          <p:cNvSpPr txBox="1"/>
          <p:nvPr/>
        </p:nvSpPr>
        <p:spPr>
          <a:xfrm>
            <a:off x="1229360" y="6013947"/>
            <a:ext cx="5344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- A un número negativo se le resta un número positivo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>
                <a:extLst>
                  <a:ext uri="{FF2B5EF4-FFF2-40B4-BE49-F238E27FC236}">
                    <a16:creationId xmlns="" xmlns:a16="http://schemas.microsoft.com/office/drawing/2014/main" id="{E1643016-F02A-494A-BEA5-E43D2718EA7F}"/>
                  </a:ext>
                </a:extLst>
              </p:cNvPr>
              <p:cNvSpPr txBox="1"/>
              <p:nvPr/>
            </p:nvSpPr>
            <p:spPr>
              <a:xfrm>
                <a:off x="6686034" y="6010588"/>
                <a:ext cx="11870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CL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−4=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E1643016-F02A-494A-BEA5-E43D2718EA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6034" y="6010588"/>
                <a:ext cx="1187056" cy="276999"/>
              </a:xfrm>
              <a:prstGeom prst="rect">
                <a:avLst/>
              </a:prstGeom>
              <a:blipFill>
                <a:blip r:embed="rId8"/>
                <a:stretch>
                  <a:fillRect r="-1026" b="-666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>
                <a:extLst>
                  <a:ext uri="{FF2B5EF4-FFF2-40B4-BE49-F238E27FC236}">
                    <a16:creationId xmlns="" xmlns:a16="http://schemas.microsoft.com/office/drawing/2014/main" id="{10FFF1E9-A8A8-406A-8EF9-A99801499B2D}"/>
                  </a:ext>
                </a:extLst>
              </p:cNvPr>
              <p:cNvSpPr txBox="1"/>
              <p:nvPr/>
            </p:nvSpPr>
            <p:spPr>
              <a:xfrm>
                <a:off x="8117840" y="5973332"/>
                <a:ext cx="1786495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dirty="0" smtClean="0">
                          <a:latin typeface="Cambria Math" panose="02040503050406030204" pitchFamily="18" charset="0"/>
                        </a:rPr>
                        <m:t>(−3) + (−4)=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10FFF1E9-A8A8-406A-8EF9-A99801499B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7840" y="5973332"/>
                <a:ext cx="1786495" cy="276999"/>
              </a:xfrm>
              <a:prstGeom prst="rect">
                <a:avLst/>
              </a:prstGeom>
              <a:blipFill>
                <a:blip r:embed="rId9"/>
                <a:stretch>
                  <a:fillRect l="-683" t="-2222" b="-3555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>
                <a:extLst>
                  <a:ext uri="{FF2B5EF4-FFF2-40B4-BE49-F238E27FC236}">
                    <a16:creationId xmlns="" xmlns:a16="http://schemas.microsoft.com/office/drawing/2014/main" id="{E527C3C8-CA92-4256-95E3-72E051568C3C}"/>
                  </a:ext>
                </a:extLst>
              </p:cNvPr>
              <p:cNvSpPr txBox="1"/>
              <p:nvPr/>
            </p:nvSpPr>
            <p:spPr>
              <a:xfrm>
                <a:off x="10097089" y="5973332"/>
                <a:ext cx="3542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E527C3C8-CA92-4256-95E3-72E051568C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97089" y="5973332"/>
                <a:ext cx="354264" cy="276999"/>
              </a:xfrm>
              <a:prstGeom prst="rect">
                <a:avLst/>
              </a:prstGeom>
              <a:blipFill>
                <a:blip r:embed="rId10"/>
                <a:stretch>
                  <a:fillRect l="-1724" r="-17241" b="-666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>
                <a:extLst>
                  <a:ext uri="{FF2B5EF4-FFF2-40B4-BE49-F238E27FC236}">
                    <a16:creationId xmlns="" xmlns:a16="http://schemas.microsoft.com/office/drawing/2014/main" id="{22E75F3F-913D-4987-A097-EF1540F2D335}"/>
                  </a:ext>
                </a:extLst>
              </p:cNvPr>
              <p:cNvSpPr txBox="1"/>
              <p:nvPr/>
            </p:nvSpPr>
            <p:spPr>
              <a:xfrm>
                <a:off x="10159790" y="5273895"/>
                <a:ext cx="114431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22E75F3F-913D-4987-A097-EF1540F2D3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9790" y="5273895"/>
                <a:ext cx="114431" cy="276999"/>
              </a:xfrm>
              <a:prstGeom prst="rect">
                <a:avLst/>
              </a:prstGeom>
              <a:blipFill>
                <a:blip r:embed="rId11"/>
                <a:stretch>
                  <a:fillRect l="-77778" r="-88889" b="-652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>
                <a:extLst>
                  <a:ext uri="{FF2B5EF4-FFF2-40B4-BE49-F238E27FC236}">
                    <a16:creationId xmlns="" xmlns:a16="http://schemas.microsoft.com/office/drawing/2014/main" id="{522731CD-9CC3-4C9D-8D31-46E8CA5C1350}"/>
                  </a:ext>
                </a:extLst>
              </p:cNvPr>
              <p:cNvSpPr txBox="1"/>
              <p:nvPr/>
            </p:nvSpPr>
            <p:spPr>
              <a:xfrm>
                <a:off x="9773920" y="4458451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522731CD-9CC3-4C9D-8D31-46E8CA5C13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3920" y="4458451"/>
                <a:ext cx="181139" cy="276999"/>
              </a:xfrm>
              <a:prstGeom prst="rect">
                <a:avLst/>
              </a:prstGeom>
              <a:blipFill>
                <a:blip r:embed="rId12"/>
                <a:stretch>
                  <a:fillRect l="-30000" r="-30000" b="-652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>
                <a:extLst>
                  <a:ext uri="{FF2B5EF4-FFF2-40B4-BE49-F238E27FC236}">
                    <a16:creationId xmlns="" xmlns:a16="http://schemas.microsoft.com/office/drawing/2014/main" id="{00E3502B-60F2-4F66-9D1B-7E6F0611FAAA}"/>
                  </a:ext>
                </a:extLst>
              </p:cNvPr>
              <p:cNvSpPr txBox="1"/>
              <p:nvPr/>
            </p:nvSpPr>
            <p:spPr>
              <a:xfrm>
                <a:off x="10039874" y="3634536"/>
                <a:ext cx="3542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00E3502B-60F2-4F66-9D1B-7E6F0611FA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9874" y="3634536"/>
                <a:ext cx="354264" cy="276999"/>
              </a:xfrm>
              <a:prstGeom prst="rect">
                <a:avLst/>
              </a:prstGeom>
              <a:blipFill>
                <a:blip r:embed="rId13"/>
                <a:stretch>
                  <a:fillRect l="-3448" r="-15517" b="-652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722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Sector">
  <a:themeElements>
    <a:clrScheme name="Azul cáli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ector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1037</Words>
  <Application>Microsoft Office PowerPoint</Application>
  <PresentationFormat>Personalizado</PresentationFormat>
  <Paragraphs>305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Sector</vt:lpstr>
      <vt:lpstr>Bienvenidos</vt:lpstr>
      <vt:lpstr>Objetivo de la clase: Comprender Sustracción de Números Enteros en la Recta Numérica.</vt:lpstr>
      <vt:lpstr>Ejemplos: Adición de Números Enteros de diferente signo</vt:lpstr>
      <vt:lpstr>Práctica de adiciones en Z</vt:lpstr>
      <vt:lpstr>Presentación de PowerPoint</vt:lpstr>
      <vt:lpstr>Presentación de PowerPoint</vt:lpstr>
      <vt:lpstr>Presentación de PowerPoint</vt:lpstr>
      <vt:lpstr>Resumen de adición de Números Enteros</vt:lpstr>
      <vt:lpstr>Sustracción de números enteros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Bienvenidos</dc:title>
  <dc:creator>Valentina Olivo</dc:creator>
  <cp:lastModifiedBy>HP</cp:lastModifiedBy>
  <cp:revision>37</cp:revision>
  <dcterms:created xsi:type="dcterms:W3CDTF">2020-11-26T04:33:08Z</dcterms:created>
  <dcterms:modified xsi:type="dcterms:W3CDTF">2020-12-01T14:48:39Z</dcterms:modified>
</cp:coreProperties>
</file>