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-336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21C84-F99A-4FC1-B8C2-88BAA5B3AC5B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BEC56-8468-48F9-81B4-93A0787C7B9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1452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23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02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02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97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25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61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61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79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97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04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62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55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33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75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8C53-A956-4643-AF31-67F54CF59560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D395A-6F70-44EE-BCCF-8B9F77756F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377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8C53-A956-4643-AF31-67F54CF59560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D395A-6F70-44EE-BCCF-8B9F77756F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248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8C53-A956-4643-AF31-67F54CF59560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D395A-6F70-44EE-BCCF-8B9F77756F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671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4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8C53-A956-4643-AF31-67F54CF59560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D395A-6F70-44EE-BCCF-8B9F77756F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838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8C53-A956-4643-AF31-67F54CF59560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D395A-6F70-44EE-BCCF-8B9F77756F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6491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8C53-A956-4643-AF31-67F54CF59560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D395A-6F70-44EE-BCCF-8B9F77756F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353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8C53-A956-4643-AF31-67F54CF59560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D395A-6F70-44EE-BCCF-8B9F77756F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2038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8C53-A956-4643-AF31-67F54CF59560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D395A-6F70-44EE-BCCF-8B9F77756F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577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8C53-A956-4643-AF31-67F54CF59560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D395A-6F70-44EE-BCCF-8B9F77756F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896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8C53-A956-4643-AF31-67F54CF59560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D395A-6F70-44EE-BCCF-8B9F77756F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3333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8C53-A956-4643-AF31-67F54CF59560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D395A-6F70-44EE-BCCF-8B9F77756F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289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C8C53-A956-4643-AF31-67F54CF59560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395A-6F70-44EE-BCCF-8B9F77756F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71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0251" y="380070"/>
            <a:ext cx="2127095" cy="212709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93290" y="2720899"/>
            <a:ext cx="11686477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4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L" sz="8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Lenguaje y </a:t>
            </a:r>
            <a:r>
              <a:rPr lang="es-CL" sz="7733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Comunicación</a:t>
            </a:r>
            <a:r>
              <a:rPr lang="es-CL" sz="8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716193" y="4075117"/>
            <a:ext cx="597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Profesor: Dave J. Villarroel V</a:t>
            </a:r>
          </a:p>
        </p:txBody>
      </p:sp>
    </p:spTree>
    <p:extLst>
      <p:ext uri="{BB962C8B-B14F-4D97-AF65-F5344CB8AC3E}">
        <p14:creationId xmlns:p14="http://schemas.microsoft.com/office/powerpoint/2010/main" val="227452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4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4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2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5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0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3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3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8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7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9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4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3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Personalizado</PresentationFormat>
  <Paragraphs>16</Paragraphs>
  <Slides>15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Dave Villarroel</dc:creator>
  <cp:lastModifiedBy>HP</cp:lastModifiedBy>
  <cp:revision>1</cp:revision>
  <dcterms:created xsi:type="dcterms:W3CDTF">2020-11-05T13:34:25Z</dcterms:created>
  <dcterms:modified xsi:type="dcterms:W3CDTF">2020-11-05T13:39:46Z</dcterms:modified>
</cp:coreProperties>
</file>