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Roboto Condensed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Signika" charset="0"/>
      <p:regular r:id="rId20"/>
      <p:bold r:id="rId21"/>
    </p:embeddedFont>
    <p:embeddedFont>
      <p:font typeface="Staatliches" charset="0"/>
      <p:regular r:id="rId22"/>
    </p:embeddedFont>
    <p:embeddedFont>
      <p:font typeface="Sniglet" charset="0"/>
      <p:regular r:id="rId23"/>
    </p:embeddedFon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Catamaran" charset="0"/>
      <p:regular r:id="rId28"/>
      <p:bold r:id="rId29"/>
    </p:embeddedFont>
    <p:embeddedFont>
      <p:font typeface="Catamaran Thin" charset="0"/>
      <p:regular r:id="rId30"/>
      <p:bold r:id="rId31"/>
    </p:embeddedFont>
    <p:embeddedFont>
      <p:font typeface="Titan One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5liH5UJvCOrhWLcG2vrEv5w9Z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84A505B-92E9-4C66-9C19-331FC0C69457}">
  <a:tblStyle styleId="{B84A505B-92E9-4C66-9C19-331FC0C694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6305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ad1832e746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ad1832e746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a7118eff6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a7118eff6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ad4a44e6e9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ad4a44e6e9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ubTitle" idx="1"/>
          </p:nvPr>
        </p:nvSpPr>
        <p:spPr>
          <a:xfrm>
            <a:off x="2181000" y="2797175"/>
            <a:ext cx="478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10"/>
          <p:cNvSpPr/>
          <p:nvPr/>
        </p:nvSpPr>
        <p:spPr>
          <a:xfrm>
            <a:off x="1" y="2057499"/>
            <a:ext cx="1624480" cy="3085969"/>
          </a:xfrm>
          <a:custGeom>
            <a:avLst/>
            <a:gdLst/>
            <a:ahLst/>
            <a:cxnLst/>
            <a:rect l="l" t="t" r="r" b="b"/>
            <a:pathLst>
              <a:path w="26621" h="50571" extrusionOk="0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6243299" y="127"/>
            <a:ext cx="2900740" cy="2424132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57" y="117"/>
            <a:ext cx="4164181" cy="1665275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0"/>
          <p:cNvSpPr/>
          <p:nvPr/>
        </p:nvSpPr>
        <p:spPr>
          <a:xfrm>
            <a:off x="3492850" y="3257726"/>
            <a:ext cx="5651115" cy="188575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6243298" y="137"/>
            <a:ext cx="2803667" cy="514339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1" y="2315445"/>
            <a:ext cx="3746537" cy="2828027"/>
          </a:xfrm>
          <a:custGeom>
            <a:avLst/>
            <a:gdLst/>
            <a:ahLst/>
            <a:cxnLst/>
            <a:rect l="l" t="t" r="r" b="b"/>
            <a:pathLst>
              <a:path w="61396" h="46344" extrusionOk="0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-1" y="0"/>
            <a:ext cx="5207314" cy="1667670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1675567" y="4668149"/>
            <a:ext cx="1925" cy="756"/>
          </a:xfrm>
          <a:custGeom>
            <a:avLst/>
            <a:gdLst/>
            <a:ahLst/>
            <a:cxnLst/>
            <a:rect l="l" t="t" r="r" b="b"/>
            <a:pathLst>
              <a:path w="28" h="11" extrusionOk="0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10"/>
          <p:cNvGrpSpPr/>
          <p:nvPr/>
        </p:nvGrpSpPr>
        <p:grpSpPr>
          <a:xfrm>
            <a:off x="137565" y="3137063"/>
            <a:ext cx="1263122" cy="1933370"/>
            <a:chOff x="1069625" y="2883725"/>
            <a:chExt cx="1422755" cy="2177709"/>
          </a:xfrm>
        </p:grpSpPr>
        <p:sp>
          <p:nvSpPr>
            <p:cNvPr id="20" name="Google Shape;20;p10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0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0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0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32;p10"/>
          <p:cNvGrpSpPr/>
          <p:nvPr/>
        </p:nvGrpSpPr>
        <p:grpSpPr>
          <a:xfrm>
            <a:off x="8051535" y="128443"/>
            <a:ext cx="708061" cy="1027764"/>
            <a:chOff x="7866888" y="150180"/>
            <a:chExt cx="827948" cy="1201782"/>
          </a:xfrm>
        </p:grpSpPr>
        <p:sp>
          <p:nvSpPr>
            <p:cNvPr id="33" name="Google Shape;33;p10"/>
            <p:cNvSpPr/>
            <p:nvPr/>
          </p:nvSpPr>
          <p:spPr>
            <a:xfrm>
              <a:off x="8177008" y="150180"/>
              <a:ext cx="174787" cy="177948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0"/>
            <p:cNvSpPr/>
            <p:nvPr/>
          </p:nvSpPr>
          <p:spPr>
            <a:xfrm>
              <a:off x="7866888" y="450814"/>
              <a:ext cx="137740" cy="140146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8383135" y="508068"/>
              <a:ext cx="148050" cy="151349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8089031" y="679005"/>
              <a:ext cx="164339" cy="166333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0"/>
            <p:cNvSpPr/>
            <p:nvPr/>
          </p:nvSpPr>
          <p:spPr>
            <a:xfrm>
              <a:off x="7891426" y="1001839"/>
              <a:ext cx="120213" cy="1222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0"/>
            <p:cNvSpPr/>
            <p:nvPr/>
          </p:nvSpPr>
          <p:spPr>
            <a:xfrm>
              <a:off x="8295089" y="1070709"/>
              <a:ext cx="125643" cy="127774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8527129" y="842656"/>
              <a:ext cx="167707" cy="170250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8552491" y="1252712"/>
              <a:ext cx="97531" cy="9925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/>
          <p:nvPr/>
        </p:nvSpPr>
        <p:spPr>
          <a:xfrm>
            <a:off x="7354709" y="4156476"/>
            <a:ext cx="1611907" cy="872879"/>
          </a:xfrm>
          <a:custGeom>
            <a:avLst/>
            <a:gdLst/>
            <a:ahLst/>
            <a:cxnLst/>
            <a:rect l="l" t="t" r="r" b="b"/>
            <a:pathLst>
              <a:path w="24928" h="13499" extrusionOk="0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0"/>
          <p:cNvSpPr/>
          <p:nvPr/>
        </p:nvSpPr>
        <p:spPr>
          <a:xfrm>
            <a:off x="56025" y="95928"/>
            <a:ext cx="3190336" cy="570028"/>
          </a:xfrm>
          <a:custGeom>
            <a:avLst/>
            <a:gdLst/>
            <a:ahLst/>
            <a:cxnLst/>
            <a:rect l="l" t="t" r="r" b="b"/>
            <a:pathLst>
              <a:path w="54608" h="9757" extrusionOk="0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gad1832e746_0_30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98" name="Google Shape;198;gad1832e746_0_30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ad1832e746_0_30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ad1832e746_0_30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ad1832e746_0_30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gad1832e746_0_304"/>
          <p:cNvGrpSpPr/>
          <p:nvPr/>
        </p:nvGrpSpPr>
        <p:grpSpPr>
          <a:xfrm rot="-633779" flipH="1">
            <a:off x="4244259" y="-774911"/>
            <a:ext cx="8304938" cy="7084563"/>
            <a:chOff x="-2828442" y="-1908885"/>
            <a:chExt cx="10698732" cy="9126600"/>
          </a:xfrm>
        </p:grpSpPr>
        <p:sp>
          <p:nvSpPr>
            <p:cNvPr id="203" name="Google Shape;203;gad1832e746_0_304"/>
            <p:cNvSpPr/>
            <p:nvPr/>
          </p:nvSpPr>
          <p:spPr>
            <a:xfrm rot="-1549136">
              <a:off x="-1412446" y="-1181192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ad1832e746_0_304"/>
            <p:cNvSpPr/>
            <p:nvPr/>
          </p:nvSpPr>
          <p:spPr>
            <a:xfrm rot="2046408">
              <a:off x="817421" y="352777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ad1832e746_0_30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ad1832e746_0_30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ad1832e746_0_30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ad1832e746_0_30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gad1832e746_0_304"/>
          <p:cNvGrpSpPr/>
          <p:nvPr/>
        </p:nvGrpSpPr>
        <p:grpSpPr>
          <a:xfrm>
            <a:off x="1742814" y="-35003"/>
            <a:ext cx="3028592" cy="4316028"/>
            <a:chOff x="3079418" y="2910538"/>
            <a:chExt cx="1180737" cy="1682662"/>
          </a:xfrm>
        </p:grpSpPr>
        <p:sp>
          <p:nvSpPr>
            <p:cNvPr id="210" name="Google Shape;210;gad1832e746_0_304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ad1832e746_0_304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ad1832e746_0_304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gad1832e746_0_304"/>
          <p:cNvGrpSpPr/>
          <p:nvPr/>
        </p:nvGrpSpPr>
        <p:grpSpPr>
          <a:xfrm>
            <a:off x="-273951" y="2019517"/>
            <a:ext cx="9728918" cy="3875642"/>
            <a:chOff x="4853275" y="3998575"/>
            <a:chExt cx="2673000" cy="1065000"/>
          </a:xfrm>
        </p:grpSpPr>
        <p:sp>
          <p:nvSpPr>
            <p:cNvPr id="214" name="Google Shape;214;gad1832e746_0_304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ad1832e746_0_304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ad1832e746_0_304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ad1832e746_0_304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ad1832e746_0_304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gad1832e746_0_304"/>
          <p:cNvSpPr txBox="1">
            <a:spLocks noGrp="1"/>
          </p:cNvSpPr>
          <p:nvPr>
            <p:ph type="ctrTitle"/>
          </p:nvPr>
        </p:nvSpPr>
        <p:spPr>
          <a:xfrm>
            <a:off x="2106475" y="1158225"/>
            <a:ext cx="5052300" cy="22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4800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0" name="Google Shape;220;gad1832e746_0_304"/>
          <p:cNvSpPr txBox="1">
            <a:spLocks noGrp="1"/>
          </p:cNvSpPr>
          <p:nvPr>
            <p:ph type="subTitle" idx="1"/>
          </p:nvPr>
        </p:nvSpPr>
        <p:spPr>
          <a:xfrm>
            <a:off x="2317450" y="583050"/>
            <a:ext cx="45090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d1832e746_0_329"/>
          <p:cNvSpPr txBox="1">
            <a:spLocks noGrp="1"/>
          </p:cNvSpPr>
          <p:nvPr>
            <p:ph type="body" idx="1"/>
          </p:nvPr>
        </p:nvSpPr>
        <p:spPr>
          <a:xfrm>
            <a:off x="720100" y="1082001"/>
            <a:ext cx="7785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AutoNum type="arabicPeriod"/>
              <a:defRPr sz="1200"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romanLcPeriod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rabicPeriod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romanLcPeriod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rabicPeriod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Josefin Slab Thin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3" name="Google Shape;223;gad1832e746_0_329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rgbClr val="E7F4F5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gad1832e746_0_332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26" name="Google Shape;226;gad1832e746_0_33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ad1832e746_0_33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ad1832e746_0_33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ad1832e746_0_33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gad1832e746_0_332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231" name="Google Shape;231;gad1832e746_0_332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ad1832e746_0_332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ad1832e746_0_332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gad1832e746_0_332"/>
          <p:cNvGrpSpPr/>
          <p:nvPr/>
        </p:nvGrpSpPr>
        <p:grpSpPr>
          <a:xfrm>
            <a:off x="-2828442" y="-1908885"/>
            <a:ext cx="10722482" cy="9126600"/>
            <a:chOff x="-2828442" y="-1908885"/>
            <a:chExt cx="10722482" cy="9126600"/>
          </a:xfrm>
        </p:grpSpPr>
        <p:sp>
          <p:nvSpPr>
            <p:cNvPr id="235" name="Google Shape;235;gad1832e746_0_332"/>
            <p:cNvSpPr/>
            <p:nvPr/>
          </p:nvSpPr>
          <p:spPr>
            <a:xfrm rot="-1549136">
              <a:off x="-1412446" y="-1181192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ad1832e746_0_332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ad1832e746_0_332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ad1832e746_0_332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ad1832e746_0_332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ad1832e746_0_332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gad1832e746_0_332"/>
          <p:cNvSpPr txBox="1">
            <a:spLocks noGrp="1"/>
          </p:cNvSpPr>
          <p:nvPr>
            <p:ph type="ctrTitle"/>
          </p:nvPr>
        </p:nvSpPr>
        <p:spPr>
          <a:xfrm>
            <a:off x="728438" y="1908400"/>
            <a:ext cx="1737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gad1832e746_0_332"/>
          <p:cNvSpPr txBox="1">
            <a:spLocks noGrp="1"/>
          </p:cNvSpPr>
          <p:nvPr>
            <p:ph type="subTitle" idx="1"/>
          </p:nvPr>
        </p:nvSpPr>
        <p:spPr>
          <a:xfrm>
            <a:off x="728438" y="2481375"/>
            <a:ext cx="1737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gad1832e746_0_332"/>
          <p:cNvSpPr txBox="1">
            <a:spLocks noGrp="1"/>
          </p:cNvSpPr>
          <p:nvPr>
            <p:ph type="title" idx="2"/>
          </p:nvPr>
        </p:nvSpPr>
        <p:spPr>
          <a:xfrm>
            <a:off x="907100" y="1614550"/>
            <a:ext cx="13806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44" name="Google Shape;244;gad1832e746_0_332"/>
          <p:cNvSpPr txBox="1">
            <a:spLocks noGrp="1"/>
          </p:cNvSpPr>
          <p:nvPr>
            <p:ph type="ctrTitle" idx="3"/>
          </p:nvPr>
        </p:nvSpPr>
        <p:spPr>
          <a:xfrm>
            <a:off x="2750563" y="1908400"/>
            <a:ext cx="1737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gad1832e746_0_332"/>
          <p:cNvSpPr txBox="1">
            <a:spLocks noGrp="1"/>
          </p:cNvSpPr>
          <p:nvPr>
            <p:ph type="subTitle" idx="4"/>
          </p:nvPr>
        </p:nvSpPr>
        <p:spPr>
          <a:xfrm>
            <a:off x="2750563" y="2481375"/>
            <a:ext cx="1737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gad1832e746_0_332"/>
          <p:cNvSpPr txBox="1">
            <a:spLocks noGrp="1"/>
          </p:cNvSpPr>
          <p:nvPr>
            <p:ph type="title" idx="5"/>
          </p:nvPr>
        </p:nvSpPr>
        <p:spPr>
          <a:xfrm>
            <a:off x="2929225" y="1614550"/>
            <a:ext cx="13806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47" name="Google Shape;247;gad1832e746_0_332"/>
          <p:cNvSpPr txBox="1">
            <a:spLocks noGrp="1"/>
          </p:cNvSpPr>
          <p:nvPr>
            <p:ph type="ctrTitle" idx="6"/>
          </p:nvPr>
        </p:nvSpPr>
        <p:spPr>
          <a:xfrm>
            <a:off x="728438" y="3618375"/>
            <a:ext cx="1737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8" name="Google Shape;248;gad1832e746_0_332"/>
          <p:cNvSpPr txBox="1">
            <a:spLocks noGrp="1"/>
          </p:cNvSpPr>
          <p:nvPr>
            <p:ph type="subTitle" idx="7"/>
          </p:nvPr>
        </p:nvSpPr>
        <p:spPr>
          <a:xfrm>
            <a:off x="728438" y="4191350"/>
            <a:ext cx="1737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9" name="Google Shape;249;gad1832e746_0_332"/>
          <p:cNvSpPr txBox="1">
            <a:spLocks noGrp="1"/>
          </p:cNvSpPr>
          <p:nvPr>
            <p:ph type="title" idx="8"/>
          </p:nvPr>
        </p:nvSpPr>
        <p:spPr>
          <a:xfrm>
            <a:off x="907100" y="3324525"/>
            <a:ext cx="13806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50" name="Google Shape;250;gad1832e746_0_332"/>
          <p:cNvSpPr txBox="1">
            <a:spLocks noGrp="1"/>
          </p:cNvSpPr>
          <p:nvPr>
            <p:ph type="ctrTitle" idx="9"/>
          </p:nvPr>
        </p:nvSpPr>
        <p:spPr>
          <a:xfrm>
            <a:off x="2848725" y="3618375"/>
            <a:ext cx="15417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1" name="Google Shape;251;gad1832e746_0_332"/>
          <p:cNvSpPr txBox="1">
            <a:spLocks noGrp="1"/>
          </p:cNvSpPr>
          <p:nvPr>
            <p:ph type="subTitle" idx="13"/>
          </p:nvPr>
        </p:nvSpPr>
        <p:spPr>
          <a:xfrm>
            <a:off x="2750563" y="4191350"/>
            <a:ext cx="1737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2" name="Google Shape;252;gad1832e746_0_332"/>
          <p:cNvSpPr txBox="1">
            <a:spLocks noGrp="1"/>
          </p:cNvSpPr>
          <p:nvPr>
            <p:ph type="title" idx="14"/>
          </p:nvPr>
        </p:nvSpPr>
        <p:spPr>
          <a:xfrm>
            <a:off x="2929225" y="3324525"/>
            <a:ext cx="13806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gad1832e746_0_361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55" name="Google Shape;255;gad1832e746_0_361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ad1832e746_0_361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ad1832e746_0_361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ad1832e746_0_361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gad1832e746_0_361"/>
          <p:cNvSpPr txBox="1">
            <a:spLocks noGrp="1"/>
          </p:cNvSpPr>
          <p:nvPr>
            <p:ph type="subTitle" idx="1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260" name="Google Shape;260;gad1832e746_0_361"/>
          <p:cNvSpPr txBox="1">
            <a:spLocks noGrp="1"/>
          </p:cNvSpPr>
          <p:nvPr>
            <p:ph type="subTitle" idx="2"/>
          </p:nvPr>
        </p:nvSpPr>
        <p:spPr>
          <a:xfrm>
            <a:off x="5184975" y="3184538"/>
            <a:ext cx="3242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261" name="Google Shape;261;gad1832e746_0_361"/>
          <p:cNvGrpSpPr/>
          <p:nvPr/>
        </p:nvGrpSpPr>
        <p:grpSpPr>
          <a:xfrm>
            <a:off x="1246613" y="251999"/>
            <a:ext cx="7429692" cy="4487461"/>
            <a:chOff x="1246613" y="251999"/>
            <a:chExt cx="7429692" cy="4487461"/>
          </a:xfrm>
        </p:grpSpPr>
        <p:grpSp>
          <p:nvGrpSpPr>
            <p:cNvPr id="262" name="Google Shape;262;gad1832e746_0_361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263" name="Google Shape;263;gad1832e746_0_361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gad1832e746_0_361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gad1832e746_0_361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" name="Google Shape;266;gad1832e746_0_361"/>
            <p:cNvSpPr/>
            <p:nvPr/>
          </p:nvSpPr>
          <p:spPr>
            <a:xfrm rot="-126081" flipH="1">
              <a:off x="1939458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ad1832e746_0_361"/>
            <p:cNvSpPr/>
            <p:nvPr/>
          </p:nvSpPr>
          <p:spPr>
            <a:xfrm rot="-126081" flipH="1">
              <a:off x="5970133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gad1832e746_0_376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70" name="Google Shape;270;gad1832e746_0_376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ad1832e746_0_376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ad1832e746_0_376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ad1832e746_0_376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gad1832e746_0_376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275" name="Google Shape;275;gad1832e746_0_376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ad1832e746_0_376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ad1832e746_0_376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gad1832e746_0_376"/>
          <p:cNvSpPr txBox="1">
            <a:spLocks noGrp="1"/>
          </p:cNvSpPr>
          <p:nvPr>
            <p:ph type="title"/>
          </p:nvPr>
        </p:nvSpPr>
        <p:spPr>
          <a:xfrm>
            <a:off x="2216350" y="1877675"/>
            <a:ext cx="47118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9" name="Google Shape;279;gad1832e746_0_376"/>
          <p:cNvSpPr txBox="1">
            <a:spLocks noGrp="1"/>
          </p:cNvSpPr>
          <p:nvPr>
            <p:ph type="subTitle" idx="1"/>
          </p:nvPr>
        </p:nvSpPr>
        <p:spPr>
          <a:xfrm>
            <a:off x="2549400" y="3447575"/>
            <a:ext cx="40452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0" name="Google Shape;280;gad1832e746_0_376"/>
          <p:cNvSpPr txBox="1">
            <a:spLocks noGrp="1"/>
          </p:cNvSpPr>
          <p:nvPr>
            <p:ph type="title" idx="2"/>
          </p:nvPr>
        </p:nvSpPr>
        <p:spPr>
          <a:xfrm>
            <a:off x="2700275" y="1123150"/>
            <a:ext cx="3743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BLANK_1_1_1">
    <p:bg>
      <p:bgPr>
        <a:solidFill>
          <a:srgbClr val="E7F4F5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gad1832e746_0_389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83" name="Google Shape;283;gad1832e746_0_38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ad1832e746_0_38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ad1832e746_0_38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ad1832e746_0_38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gad1832e746_0_389"/>
          <p:cNvSpPr txBox="1">
            <a:spLocks noGrp="1"/>
          </p:cNvSpPr>
          <p:nvPr>
            <p:ph type="ctrTitle"/>
          </p:nvPr>
        </p:nvSpPr>
        <p:spPr>
          <a:xfrm>
            <a:off x="864023" y="3098825"/>
            <a:ext cx="2122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8" name="Google Shape;288;gad1832e746_0_389"/>
          <p:cNvSpPr txBox="1">
            <a:spLocks noGrp="1"/>
          </p:cNvSpPr>
          <p:nvPr>
            <p:ph type="subTitle" idx="1"/>
          </p:nvPr>
        </p:nvSpPr>
        <p:spPr>
          <a:xfrm>
            <a:off x="864000" y="3609649"/>
            <a:ext cx="2122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9" name="Google Shape;289;gad1832e746_0_389"/>
          <p:cNvSpPr txBox="1">
            <a:spLocks noGrp="1"/>
          </p:cNvSpPr>
          <p:nvPr>
            <p:ph type="ctrTitle" idx="2"/>
          </p:nvPr>
        </p:nvSpPr>
        <p:spPr>
          <a:xfrm>
            <a:off x="864000" y="2071887"/>
            <a:ext cx="2122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0" name="Google Shape;290;gad1832e746_0_389"/>
          <p:cNvSpPr txBox="1">
            <a:spLocks noGrp="1"/>
          </p:cNvSpPr>
          <p:nvPr>
            <p:ph type="subTitle" idx="3"/>
          </p:nvPr>
        </p:nvSpPr>
        <p:spPr>
          <a:xfrm>
            <a:off x="864023" y="1359400"/>
            <a:ext cx="2122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1" name="Google Shape;291;gad1832e746_0_389"/>
          <p:cNvSpPr txBox="1">
            <a:spLocks noGrp="1"/>
          </p:cNvSpPr>
          <p:nvPr>
            <p:ph type="ctrTitle" idx="4"/>
          </p:nvPr>
        </p:nvSpPr>
        <p:spPr>
          <a:xfrm>
            <a:off x="6157048" y="3098825"/>
            <a:ext cx="2122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2" name="Google Shape;292;gad1832e746_0_389"/>
          <p:cNvSpPr txBox="1">
            <a:spLocks noGrp="1"/>
          </p:cNvSpPr>
          <p:nvPr>
            <p:ph type="subTitle" idx="5"/>
          </p:nvPr>
        </p:nvSpPr>
        <p:spPr>
          <a:xfrm>
            <a:off x="6157025" y="3609649"/>
            <a:ext cx="2122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293" name="Google Shape;293;gad1832e746_0_389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294" name="Google Shape;294;gad1832e746_0_389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ad1832e746_0_389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ad1832e746_0_389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gad1832e746_0_389"/>
          <p:cNvSpPr txBox="1">
            <a:spLocks noGrp="1"/>
          </p:cNvSpPr>
          <p:nvPr>
            <p:ph type="ctrTitle" idx="6"/>
          </p:nvPr>
        </p:nvSpPr>
        <p:spPr>
          <a:xfrm>
            <a:off x="6157025" y="2071887"/>
            <a:ext cx="2122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8" name="Google Shape;298;gad1832e746_0_389"/>
          <p:cNvSpPr txBox="1">
            <a:spLocks noGrp="1"/>
          </p:cNvSpPr>
          <p:nvPr>
            <p:ph type="subTitle" idx="7"/>
          </p:nvPr>
        </p:nvSpPr>
        <p:spPr>
          <a:xfrm>
            <a:off x="6157048" y="1359400"/>
            <a:ext cx="2122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9" name="Google Shape;299;gad1832e746_0_389"/>
          <p:cNvSpPr txBox="1">
            <a:spLocks noGrp="1"/>
          </p:cNvSpPr>
          <p:nvPr>
            <p:ph type="title" idx="8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2">
    <p:bg>
      <p:bgPr>
        <a:solidFill>
          <a:srgbClr val="E7F4F5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gad1832e746_0_408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302" name="Google Shape;302;gad1832e746_0_408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ad1832e746_0_408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ad1832e746_0_408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ad1832e746_0_408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gad1832e746_0_408"/>
          <p:cNvSpPr txBox="1">
            <a:spLocks noGrp="1"/>
          </p:cNvSpPr>
          <p:nvPr>
            <p:ph type="title"/>
          </p:nvPr>
        </p:nvSpPr>
        <p:spPr>
          <a:xfrm>
            <a:off x="4486275" y="395374"/>
            <a:ext cx="3855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gad1832e746_0_408"/>
          <p:cNvSpPr txBox="1">
            <a:spLocks noGrp="1"/>
          </p:cNvSpPr>
          <p:nvPr>
            <p:ph type="subTitle" idx="1"/>
          </p:nvPr>
        </p:nvSpPr>
        <p:spPr>
          <a:xfrm>
            <a:off x="4070809" y="1308450"/>
            <a:ext cx="32877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8" name="Google Shape;308;gad1832e746_0_408"/>
          <p:cNvSpPr txBox="1">
            <a:spLocks noGrp="1"/>
          </p:cNvSpPr>
          <p:nvPr>
            <p:ph type="subTitle" idx="2"/>
          </p:nvPr>
        </p:nvSpPr>
        <p:spPr>
          <a:xfrm>
            <a:off x="4070809" y="2428025"/>
            <a:ext cx="32877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309" name="Google Shape;309;gad1832e746_0_408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310" name="Google Shape;310;gad1832e746_0_40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ad1832e746_0_40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ad1832e746_0_40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gad1832e746_0_408"/>
          <p:cNvSpPr txBox="1">
            <a:spLocks noGrp="1"/>
          </p:cNvSpPr>
          <p:nvPr>
            <p:ph type="subTitle" idx="3"/>
          </p:nvPr>
        </p:nvSpPr>
        <p:spPr>
          <a:xfrm>
            <a:off x="4070809" y="3547600"/>
            <a:ext cx="32877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4" name="Google Shape;314;gad1832e746_0_408"/>
          <p:cNvSpPr txBox="1">
            <a:spLocks noGrp="1"/>
          </p:cNvSpPr>
          <p:nvPr>
            <p:ph type="title" idx="4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">
    <p:bg>
      <p:bgPr>
        <a:solidFill>
          <a:srgbClr val="E7F4F5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gad1832e746_0_423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317" name="Google Shape;317;gad1832e746_0_423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ad1832e746_0_423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gad1832e746_0_423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ad1832e746_0_423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gad1832e746_0_423"/>
          <p:cNvSpPr txBox="1">
            <a:spLocks noGrp="1"/>
          </p:cNvSpPr>
          <p:nvPr>
            <p:ph type="ctrTitle"/>
          </p:nvPr>
        </p:nvSpPr>
        <p:spPr>
          <a:xfrm>
            <a:off x="719976" y="2461625"/>
            <a:ext cx="23301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322" name="Google Shape;322;gad1832e746_0_423"/>
          <p:cNvSpPr txBox="1">
            <a:spLocks noGrp="1"/>
          </p:cNvSpPr>
          <p:nvPr>
            <p:ph type="subTitle" idx="1"/>
          </p:nvPr>
        </p:nvSpPr>
        <p:spPr>
          <a:xfrm>
            <a:off x="720000" y="3179225"/>
            <a:ext cx="2330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3" name="Google Shape;323;gad1832e746_0_423"/>
          <p:cNvSpPr txBox="1">
            <a:spLocks noGrp="1"/>
          </p:cNvSpPr>
          <p:nvPr>
            <p:ph type="ctrTitle" idx="2"/>
          </p:nvPr>
        </p:nvSpPr>
        <p:spPr>
          <a:xfrm>
            <a:off x="3406950" y="2461625"/>
            <a:ext cx="23301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324" name="Google Shape;324;gad1832e746_0_423"/>
          <p:cNvSpPr txBox="1">
            <a:spLocks noGrp="1"/>
          </p:cNvSpPr>
          <p:nvPr>
            <p:ph type="subTitle" idx="3"/>
          </p:nvPr>
        </p:nvSpPr>
        <p:spPr>
          <a:xfrm>
            <a:off x="3406950" y="3179225"/>
            <a:ext cx="2330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5" name="Google Shape;325;gad1832e746_0_423"/>
          <p:cNvSpPr txBox="1">
            <a:spLocks noGrp="1"/>
          </p:cNvSpPr>
          <p:nvPr>
            <p:ph type="ctrTitle" idx="4"/>
          </p:nvPr>
        </p:nvSpPr>
        <p:spPr>
          <a:xfrm>
            <a:off x="6093924" y="2461625"/>
            <a:ext cx="23301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326" name="Google Shape;326;gad1832e746_0_423"/>
          <p:cNvSpPr txBox="1">
            <a:spLocks noGrp="1"/>
          </p:cNvSpPr>
          <p:nvPr>
            <p:ph type="subTitle" idx="5"/>
          </p:nvPr>
        </p:nvSpPr>
        <p:spPr>
          <a:xfrm>
            <a:off x="6093925" y="3179225"/>
            <a:ext cx="2330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327" name="Google Shape;327;gad1832e746_0_423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328" name="Google Shape;328;gad1832e746_0_423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ad1832e746_0_423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ad1832e746_0_423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gad1832e746_0_423"/>
          <p:cNvSpPr txBox="1">
            <a:spLocks noGrp="1"/>
          </p:cNvSpPr>
          <p:nvPr>
            <p:ph type="title" idx="6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gad1832e746_0_440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334" name="Google Shape;334;gad1832e746_0_440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ad1832e746_0_440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ad1832e746_0_440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ad1832e746_0_440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gad1832e746_0_440"/>
          <p:cNvSpPr txBox="1">
            <a:spLocks noGrp="1"/>
          </p:cNvSpPr>
          <p:nvPr>
            <p:ph type="body" idx="1"/>
          </p:nvPr>
        </p:nvSpPr>
        <p:spPr>
          <a:xfrm>
            <a:off x="720100" y="2745975"/>
            <a:ext cx="3892200" cy="1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>
                <a:solidFill>
                  <a:srgbClr val="41294A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1200">
                <a:solidFill>
                  <a:srgbClr val="41294A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1200">
                <a:solidFill>
                  <a:srgbClr val="41294A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grpSp>
        <p:nvGrpSpPr>
          <p:cNvPr id="339" name="Google Shape;339;gad1832e746_0_440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340" name="Google Shape;340;gad1832e746_0_440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ad1832e746_0_440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ad1832e746_0_440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gad1832e746_0_440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gad1832e746_0_452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346" name="Google Shape;346;gad1832e746_0_45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ad1832e746_0_45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ad1832e746_0_45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ad1832e746_0_45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gad1832e746_0_452"/>
          <p:cNvGrpSpPr/>
          <p:nvPr/>
        </p:nvGrpSpPr>
        <p:grpSpPr>
          <a:xfrm>
            <a:off x="899619" y="516803"/>
            <a:ext cx="7735960" cy="4250782"/>
            <a:chOff x="899619" y="516803"/>
            <a:chExt cx="7735960" cy="4250782"/>
          </a:xfrm>
        </p:grpSpPr>
        <p:sp>
          <p:nvSpPr>
            <p:cNvPr id="351" name="Google Shape;351;gad1832e746_0_452"/>
            <p:cNvSpPr/>
            <p:nvPr/>
          </p:nvSpPr>
          <p:spPr>
            <a:xfrm rot="-126081" flipH="1">
              <a:off x="5888708" y="6714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ad1832e746_0_452"/>
            <p:cNvSpPr/>
            <p:nvPr/>
          </p:nvSpPr>
          <p:spPr>
            <a:xfrm flipH="1">
              <a:off x="8398638" y="51680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ad1832e746_0_452"/>
            <p:cNvSpPr/>
            <p:nvPr/>
          </p:nvSpPr>
          <p:spPr>
            <a:xfrm flipH="1">
              <a:off x="8398638" y="45280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ad1832e746_0_452"/>
            <p:cNvSpPr/>
            <p:nvPr/>
          </p:nvSpPr>
          <p:spPr>
            <a:xfrm rot="-126065" flipH="1">
              <a:off x="908083" y="3451994"/>
              <a:ext cx="927555" cy="478679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gad1832e746_0_452"/>
          <p:cNvSpPr txBox="1">
            <a:spLocks noGrp="1"/>
          </p:cNvSpPr>
          <p:nvPr>
            <p:ph type="title"/>
          </p:nvPr>
        </p:nvSpPr>
        <p:spPr>
          <a:xfrm>
            <a:off x="960300" y="636700"/>
            <a:ext cx="72234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rgbClr val="41294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6" name="Google Shape;356;gad1832e746_0_452"/>
          <p:cNvSpPr/>
          <p:nvPr/>
        </p:nvSpPr>
        <p:spPr>
          <a:xfrm flipH="1">
            <a:off x="1253388" y="4760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TITLE_AND_DESCRIPTION_1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 rot="-4968762">
            <a:off x="7459584" y="2173792"/>
            <a:ext cx="1953192" cy="737222"/>
          </a:xfrm>
          <a:custGeom>
            <a:avLst/>
            <a:gdLst/>
            <a:ahLst/>
            <a:cxnLst/>
            <a:rect l="l" t="t" r="r" b="b"/>
            <a:pathLst>
              <a:path w="37209" h="14045" extrusionOk="0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/>
          <p:nvPr/>
        </p:nvSpPr>
        <p:spPr>
          <a:xfrm rot="-4968762">
            <a:off x="6720600" y="4065439"/>
            <a:ext cx="1307272" cy="1914205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1"/>
          <p:cNvSpPr/>
          <p:nvPr/>
        </p:nvSpPr>
        <p:spPr>
          <a:xfrm rot="-4968762">
            <a:off x="6636029" y="2378043"/>
            <a:ext cx="4165749" cy="1646716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/>
          <p:nvPr/>
        </p:nvSpPr>
        <p:spPr>
          <a:xfrm rot="-4968762">
            <a:off x="6612091" y="2761946"/>
            <a:ext cx="3648121" cy="1941867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/>
          <p:nvPr/>
        </p:nvSpPr>
        <p:spPr>
          <a:xfrm rot="-4968762">
            <a:off x="8812642" y="1053034"/>
            <a:ext cx="189235" cy="166236"/>
          </a:xfrm>
          <a:custGeom>
            <a:avLst/>
            <a:gdLst/>
            <a:ahLst/>
            <a:cxnLst/>
            <a:rect l="l" t="t" r="r" b="b"/>
            <a:pathLst>
              <a:path w="3605" h="3167" extrusionOk="0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11"/>
          <p:cNvGrpSpPr/>
          <p:nvPr/>
        </p:nvGrpSpPr>
        <p:grpSpPr>
          <a:xfrm rot="-4968762">
            <a:off x="7958046" y="4048982"/>
            <a:ext cx="731220" cy="1098405"/>
            <a:chOff x="4522000" y="2088250"/>
            <a:chExt cx="348250" cy="523150"/>
          </a:xfrm>
        </p:grpSpPr>
        <p:sp>
          <p:nvSpPr>
            <p:cNvPr id="50" name="Google Shape;50;p11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1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1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1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1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">
    <p:bg>
      <p:bgPr>
        <a:solidFill>
          <a:srgbClr val="E7F4F5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gad1832e746_0_465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359" name="Google Shape;359;gad1832e746_0_465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ad1832e746_0_465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ad1832e746_0_465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ad1832e746_0_465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gad1832e746_0_465"/>
          <p:cNvGrpSpPr/>
          <p:nvPr/>
        </p:nvGrpSpPr>
        <p:grpSpPr>
          <a:xfrm rot="-1191879" flipH="1">
            <a:off x="4226882" y="1589343"/>
            <a:ext cx="8147778" cy="5343459"/>
            <a:chOff x="-964062" y="1500046"/>
            <a:chExt cx="8147761" cy="5343447"/>
          </a:xfrm>
        </p:grpSpPr>
        <p:sp>
          <p:nvSpPr>
            <p:cNvPr id="364" name="Google Shape;364;gad1832e746_0_465"/>
            <p:cNvSpPr/>
            <p:nvPr/>
          </p:nvSpPr>
          <p:spPr>
            <a:xfrm rot="-5844878">
              <a:off x="4116312" y="3694965"/>
              <a:ext cx="2340975" cy="35211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" name="Google Shape;365;gad1832e746_0_465"/>
            <p:cNvGrpSpPr/>
            <p:nvPr/>
          </p:nvGrpSpPr>
          <p:grpSpPr>
            <a:xfrm>
              <a:off x="-964062" y="1500046"/>
              <a:ext cx="7262070" cy="5197431"/>
              <a:chOff x="-964062" y="1500046"/>
              <a:chExt cx="7262070" cy="5197431"/>
            </a:xfrm>
          </p:grpSpPr>
          <p:grpSp>
            <p:nvGrpSpPr>
              <p:cNvPr id="366" name="Google Shape;366;gad1832e746_0_465"/>
              <p:cNvGrpSpPr/>
              <p:nvPr/>
            </p:nvGrpSpPr>
            <p:grpSpPr>
              <a:xfrm>
                <a:off x="726603" y="1500046"/>
                <a:ext cx="5571405" cy="4566693"/>
                <a:chOff x="656403" y="2175696"/>
                <a:chExt cx="5571405" cy="4566693"/>
              </a:xfrm>
            </p:grpSpPr>
            <p:sp>
              <p:nvSpPr>
                <p:cNvPr id="367" name="Google Shape;367;gad1832e746_0_465"/>
                <p:cNvSpPr/>
                <p:nvPr/>
              </p:nvSpPr>
              <p:spPr>
                <a:xfrm rot="-777296">
                  <a:off x="993024" y="2679446"/>
                  <a:ext cx="4898163" cy="3559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46" h="79237" extrusionOk="0">
                      <a:moveTo>
                        <a:pt x="68170" y="1"/>
                      </a:moveTo>
                      <a:cubicBezTo>
                        <a:pt x="66113" y="5637"/>
                        <a:pt x="56930" y="12570"/>
                        <a:pt x="56638" y="12783"/>
                      </a:cubicBezTo>
                      <a:cubicBezTo>
                        <a:pt x="56453" y="10810"/>
                        <a:pt x="54305" y="9340"/>
                        <a:pt x="52420" y="9340"/>
                      </a:cubicBezTo>
                      <a:cubicBezTo>
                        <a:pt x="52402" y="9340"/>
                        <a:pt x="52385" y="9340"/>
                        <a:pt x="52367" y="9340"/>
                      </a:cubicBezTo>
                      <a:cubicBezTo>
                        <a:pt x="50368" y="9367"/>
                        <a:pt x="48621" y="10965"/>
                        <a:pt x="48124" y="12855"/>
                      </a:cubicBezTo>
                      <a:cubicBezTo>
                        <a:pt x="48050" y="13141"/>
                        <a:pt x="48002" y="13430"/>
                        <a:pt x="47986" y="13729"/>
                      </a:cubicBezTo>
                      <a:cubicBezTo>
                        <a:pt x="47969" y="14021"/>
                        <a:pt x="47972" y="14317"/>
                        <a:pt x="48002" y="14610"/>
                      </a:cubicBezTo>
                      <a:cubicBezTo>
                        <a:pt x="46990" y="12638"/>
                        <a:pt x="45047" y="11657"/>
                        <a:pt x="42926" y="11657"/>
                      </a:cubicBezTo>
                      <a:cubicBezTo>
                        <a:pt x="40642" y="11657"/>
                        <a:pt x="38151" y="12794"/>
                        <a:pt x="36392" y="15055"/>
                      </a:cubicBezTo>
                      <a:cubicBezTo>
                        <a:pt x="34590" y="13681"/>
                        <a:pt x="32679" y="12464"/>
                        <a:pt x="30636" y="11475"/>
                      </a:cubicBezTo>
                      <a:cubicBezTo>
                        <a:pt x="27364" y="9897"/>
                        <a:pt x="23709" y="8959"/>
                        <a:pt x="20095" y="8959"/>
                      </a:cubicBezTo>
                      <a:cubicBezTo>
                        <a:pt x="17852" y="8959"/>
                        <a:pt x="15625" y="9321"/>
                        <a:pt x="13515" y="10115"/>
                      </a:cubicBezTo>
                      <a:cubicBezTo>
                        <a:pt x="942" y="14840"/>
                        <a:pt x="0" y="30606"/>
                        <a:pt x="3591" y="41662"/>
                      </a:cubicBezTo>
                      <a:cubicBezTo>
                        <a:pt x="5838" y="48587"/>
                        <a:pt x="10203" y="54160"/>
                        <a:pt x="15381" y="59028"/>
                      </a:cubicBezTo>
                      <a:cubicBezTo>
                        <a:pt x="16476" y="60061"/>
                        <a:pt x="17615" y="61064"/>
                        <a:pt x="18771" y="62040"/>
                      </a:cubicBezTo>
                      <a:cubicBezTo>
                        <a:pt x="25941" y="68075"/>
                        <a:pt x="34352" y="72661"/>
                        <a:pt x="43266" y="75534"/>
                      </a:cubicBezTo>
                      <a:cubicBezTo>
                        <a:pt x="51031" y="78034"/>
                        <a:pt x="59189" y="79237"/>
                        <a:pt x="67340" y="79237"/>
                      </a:cubicBezTo>
                      <a:cubicBezTo>
                        <a:pt x="67913" y="79237"/>
                        <a:pt x="68485" y="79231"/>
                        <a:pt x="69058" y="79219"/>
                      </a:cubicBezTo>
                      <a:cubicBezTo>
                        <a:pt x="80226" y="78982"/>
                        <a:pt x="91666" y="76969"/>
                        <a:pt x="99839" y="68765"/>
                      </a:cubicBezTo>
                      <a:cubicBezTo>
                        <a:pt x="103358" y="65233"/>
                        <a:pt x="106037" y="60908"/>
                        <a:pt x="107621" y="56176"/>
                      </a:cubicBezTo>
                      <a:cubicBezTo>
                        <a:pt x="109046" y="51916"/>
                        <a:pt x="108685" y="47496"/>
                        <a:pt x="105669" y="44004"/>
                      </a:cubicBezTo>
                      <a:cubicBezTo>
                        <a:pt x="103272" y="41230"/>
                        <a:pt x="100079" y="40424"/>
                        <a:pt x="97236" y="40424"/>
                      </a:cubicBezTo>
                      <a:cubicBezTo>
                        <a:pt x="93910" y="40424"/>
                        <a:pt x="91064" y="41526"/>
                        <a:pt x="90534" y="41866"/>
                      </a:cubicBezTo>
                      <a:cubicBezTo>
                        <a:pt x="91668" y="33369"/>
                        <a:pt x="85460" y="32426"/>
                        <a:pt x="82645" y="32426"/>
                      </a:cubicBezTo>
                      <a:cubicBezTo>
                        <a:pt x="81840" y="32426"/>
                        <a:pt x="81313" y="32503"/>
                        <a:pt x="81313" y="32503"/>
                      </a:cubicBezTo>
                      <a:cubicBezTo>
                        <a:pt x="81313" y="32503"/>
                        <a:pt x="83741" y="28760"/>
                        <a:pt x="81501" y="26869"/>
                      </a:cubicBezTo>
                      <a:cubicBezTo>
                        <a:pt x="80935" y="26390"/>
                        <a:pt x="80130" y="26165"/>
                        <a:pt x="79304" y="26165"/>
                      </a:cubicBezTo>
                      <a:cubicBezTo>
                        <a:pt x="78419" y="26165"/>
                        <a:pt x="77509" y="26423"/>
                        <a:pt x="76843" y="26904"/>
                      </a:cubicBezTo>
                      <a:cubicBezTo>
                        <a:pt x="74925" y="15810"/>
                        <a:pt x="78784" y="8959"/>
                        <a:pt x="78784" y="8959"/>
                      </a:cubicBezTo>
                      <a:lnTo>
                        <a:pt x="72852" y="3951"/>
                      </a:lnTo>
                      <a:lnTo>
                        <a:pt x="6817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gad1832e746_0_465"/>
                <p:cNvSpPr/>
                <p:nvPr/>
              </p:nvSpPr>
              <p:spPr>
                <a:xfrm rot="798656">
                  <a:off x="3279301" y="2392096"/>
                  <a:ext cx="1202674" cy="1782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2" h="5678" extrusionOk="0">
                      <a:moveTo>
                        <a:pt x="2843" y="0"/>
                      </a:moveTo>
                      <a:cubicBezTo>
                        <a:pt x="1272" y="0"/>
                        <a:pt x="0" y="1272"/>
                        <a:pt x="0" y="2839"/>
                      </a:cubicBezTo>
                      <a:cubicBezTo>
                        <a:pt x="0" y="4407"/>
                        <a:pt x="1272" y="5678"/>
                        <a:pt x="2843" y="5678"/>
                      </a:cubicBezTo>
                      <a:cubicBezTo>
                        <a:pt x="4410" y="5678"/>
                        <a:pt x="5682" y="4407"/>
                        <a:pt x="5682" y="2839"/>
                      </a:cubicBezTo>
                      <a:cubicBezTo>
                        <a:pt x="5682" y="1272"/>
                        <a:pt x="4410" y="0"/>
                        <a:pt x="28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9" name="Google Shape;369;gad1832e746_0_465"/>
              <p:cNvSpPr/>
              <p:nvPr/>
            </p:nvSpPr>
            <p:spPr>
              <a:xfrm rot="-4372897">
                <a:off x="-107519" y="3299971"/>
                <a:ext cx="2341115" cy="35211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gad1832e746_0_465"/>
            <p:cNvSpPr/>
            <p:nvPr/>
          </p:nvSpPr>
          <p:spPr>
            <a:xfrm rot="-4372897">
              <a:off x="2201718" y="3299971"/>
              <a:ext cx="2341115" cy="352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gad1832e746_0_465"/>
          <p:cNvSpPr txBox="1">
            <a:spLocks noGrp="1"/>
          </p:cNvSpPr>
          <p:nvPr>
            <p:ph type="ctrTitle"/>
          </p:nvPr>
        </p:nvSpPr>
        <p:spPr>
          <a:xfrm>
            <a:off x="1682028" y="1207775"/>
            <a:ext cx="1338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2" name="Google Shape;372;gad1832e746_0_465"/>
          <p:cNvSpPr txBox="1">
            <a:spLocks noGrp="1"/>
          </p:cNvSpPr>
          <p:nvPr>
            <p:ph type="subTitle" idx="1"/>
          </p:nvPr>
        </p:nvSpPr>
        <p:spPr>
          <a:xfrm>
            <a:off x="726600" y="1572575"/>
            <a:ext cx="32274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3" name="Google Shape;373;gad1832e746_0_465"/>
          <p:cNvSpPr txBox="1">
            <a:spLocks noGrp="1"/>
          </p:cNvSpPr>
          <p:nvPr>
            <p:ph type="ctrTitle" idx="2"/>
          </p:nvPr>
        </p:nvSpPr>
        <p:spPr>
          <a:xfrm>
            <a:off x="1682028" y="2402788"/>
            <a:ext cx="1338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4" name="Google Shape;374;gad1832e746_0_465"/>
          <p:cNvSpPr txBox="1">
            <a:spLocks noGrp="1"/>
          </p:cNvSpPr>
          <p:nvPr>
            <p:ph type="subTitle" idx="3"/>
          </p:nvPr>
        </p:nvSpPr>
        <p:spPr>
          <a:xfrm>
            <a:off x="726600" y="2767588"/>
            <a:ext cx="32274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5" name="Google Shape;375;gad1832e746_0_465"/>
          <p:cNvSpPr txBox="1">
            <a:spLocks noGrp="1"/>
          </p:cNvSpPr>
          <p:nvPr>
            <p:ph type="ctrTitle" idx="4"/>
          </p:nvPr>
        </p:nvSpPr>
        <p:spPr>
          <a:xfrm>
            <a:off x="1682028" y="3597800"/>
            <a:ext cx="1338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6" name="Google Shape;376;gad1832e746_0_465"/>
          <p:cNvSpPr txBox="1">
            <a:spLocks noGrp="1"/>
          </p:cNvSpPr>
          <p:nvPr>
            <p:ph type="subTitle" idx="5"/>
          </p:nvPr>
        </p:nvSpPr>
        <p:spPr>
          <a:xfrm>
            <a:off x="726600" y="3962600"/>
            <a:ext cx="32274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7" name="Google Shape;377;gad1832e746_0_465"/>
          <p:cNvSpPr txBox="1">
            <a:spLocks noGrp="1"/>
          </p:cNvSpPr>
          <p:nvPr>
            <p:ph type="ctrTitle" idx="6"/>
          </p:nvPr>
        </p:nvSpPr>
        <p:spPr>
          <a:xfrm>
            <a:off x="6139406" y="1207775"/>
            <a:ext cx="1338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8" name="Google Shape;378;gad1832e746_0_465"/>
          <p:cNvSpPr txBox="1">
            <a:spLocks noGrp="1"/>
          </p:cNvSpPr>
          <p:nvPr>
            <p:ph type="subTitle" idx="7"/>
          </p:nvPr>
        </p:nvSpPr>
        <p:spPr>
          <a:xfrm>
            <a:off x="5183701" y="1572575"/>
            <a:ext cx="32274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379" name="Google Shape;379;gad1832e746_0_465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380" name="Google Shape;380;gad1832e746_0_46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ad1832e746_0_46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ad1832e746_0_46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gad1832e746_0_465"/>
          <p:cNvSpPr txBox="1">
            <a:spLocks noGrp="1"/>
          </p:cNvSpPr>
          <p:nvPr>
            <p:ph type="ctrTitle" idx="8"/>
          </p:nvPr>
        </p:nvSpPr>
        <p:spPr>
          <a:xfrm>
            <a:off x="6139406" y="2402788"/>
            <a:ext cx="1338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84" name="Google Shape;384;gad1832e746_0_465"/>
          <p:cNvSpPr txBox="1">
            <a:spLocks noGrp="1"/>
          </p:cNvSpPr>
          <p:nvPr>
            <p:ph type="subTitle" idx="9"/>
          </p:nvPr>
        </p:nvSpPr>
        <p:spPr>
          <a:xfrm>
            <a:off x="5183701" y="2767588"/>
            <a:ext cx="32274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5" name="Google Shape;385;gad1832e746_0_465"/>
          <p:cNvSpPr txBox="1">
            <a:spLocks noGrp="1"/>
          </p:cNvSpPr>
          <p:nvPr>
            <p:ph type="ctrTitle" idx="13"/>
          </p:nvPr>
        </p:nvSpPr>
        <p:spPr>
          <a:xfrm>
            <a:off x="6139406" y="3597800"/>
            <a:ext cx="1338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86" name="Google Shape;386;gad1832e746_0_465"/>
          <p:cNvSpPr txBox="1">
            <a:spLocks noGrp="1"/>
          </p:cNvSpPr>
          <p:nvPr>
            <p:ph type="subTitle" idx="14"/>
          </p:nvPr>
        </p:nvSpPr>
        <p:spPr>
          <a:xfrm>
            <a:off x="5183701" y="3962600"/>
            <a:ext cx="32274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" name="Google Shape;387;gad1832e746_0_465"/>
          <p:cNvSpPr txBox="1">
            <a:spLocks noGrp="1"/>
          </p:cNvSpPr>
          <p:nvPr>
            <p:ph type="title" idx="15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gad1832e746_0_496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390" name="Google Shape;390;gad1832e746_0_496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ad1832e746_0_496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ad1832e746_0_496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ad1832e746_0_496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gad1832e746_0_496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395" name="Google Shape;395;gad1832e746_0_496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ad1832e746_0_496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ad1832e746_0_496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gad1832e746_0_496"/>
          <p:cNvSpPr/>
          <p:nvPr/>
        </p:nvSpPr>
        <p:spPr>
          <a:xfrm flipH="1">
            <a:off x="2753013" y="5401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ad1832e746_0_496"/>
          <p:cNvSpPr txBox="1">
            <a:spLocks noGrp="1"/>
          </p:cNvSpPr>
          <p:nvPr>
            <p:ph type="ctrTitle"/>
          </p:nvPr>
        </p:nvSpPr>
        <p:spPr>
          <a:xfrm>
            <a:off x="1347175" y="2581638"/>
            <a:ext cx="2225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gad1832e746_0_496"/>
          <p:cNvSpPr txBox="1">
            <a:spLocks noGrp="1"/>
          </p:cNvSpPr>
          <p:nvPr>
            <p:ph type="subTitle" idx="1"/>
          </p:nvPr>
        </p:nvSpPr>
        <p:spPr>
          <a:xfrm>
            <a:off x="760975" y="3177425"/>
            <a:ext cx="3398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1" name="Google Shape;401;gad1832e746_0_496"/>
          <p:cNvSpPr txBox="1">
            <a:spLocks noGrp="1"/>
          </p:cNvSpPr>
          <p:nvPr>
            <p:ph type="ctrTitle" idx="2"/>
          </p:nvPr>
        </p:nvSpPr>
        <p:spPr>
          <a:xfrm>
            <a:off x="5571150" y="2581633"/>
            <a:ext cx="2225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gad1832e746_0_496"/>
          <p:cNvSpPr txBox="1">
            <a:spLocks noGrp="1"/>
          </p:cNvSpPr>
          <p:nvPr>
            <p:ph type="subTitle" idx="3"/>
          </p:nvPr>
        </p:nvSpPr>
        <p:spPr>
          <a:xfrm>
            <a:off x="4984950" y="3177425"/>
            <a:ext cx="3398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3" name="Google Shape;403;gad1832e746_0_496"/>
          <p:cNvSpPr txBox="1">
            <a:spLocks noGrp="1"/>
          </p:cNvSpPr>
          <p:nvPr>
            <p:ph type="title" idx="4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AND_TWO_COLUMNS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gad1832e746_0_512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06" name="Google Shape;406;gad1832e746_0_51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ad1832e746_0_51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ad1832e746_0_51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ad1832e746_0_51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gad1832e746_0_512"/>
          <p:cNvSpPr/>
          <p:nvPr/>
        </p:nvSpPr>
        <p:spPr>
          <a:xfrm flipH="1">
            <a:off x="2753013" y="5401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gad1832e746_0_512"/>
          <p:cNvGrpSpPr/>
          <p:nvPr/>
        </p:nvGrpSpPr>
        <p:grpSpPr>
          <a:xfrm>
            <a:off x="877066" y="1069337"/>
            <a:ext cx="7799238" cy="3670123"/>
            <a:chOff x="877066" y="1069337"/>
            <a:chExt cx="7799238" cy="3670123"/>
          </a:xfrm>
        </p:grpSpPr>
        <p:sp>
          <p:nvSpPr>
            <p:cNvPr id="412" name="Google Shape;412;gad1832e746_0_512"/>
            <p:cNvSpPr/>
            <p:nvPr/>
          </p:nvSpPr>
          <p:spPr>
            <a:xfrm rot="135208">
              <a:off x="6621555" y="3715628"/>
              <a:ext cx="1911243" cy="986362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ad1832e746_0_512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ad1832e746_0_512"/>
            <p:cNvSpPr/>
            <p:nvPr/>
          </p:nvSpPr>
          <p:spPr>
            <a:xfrm rot="-126081" flipH="1">
              <a:off x="894508" y="1104045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ad1832e746_0_512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gad1832e746_0_512"/>
          <p:cNvSpPr txBox="1">
            <a:spLocks noGrp="1"/>
          </p:cNvSpPr>
          <p:nvPr>
            <p:ph type="ctrTitle"/>
          </p:nvPr>
        </p:nvSpPr>
        <p:spPr>
          <a:xfrm>
            <a:off x="729750" y="2414775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1800">
                <a:solidFill>
                  <a:srgbClr val="41294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gad1832e746_0_512"/>
          <p:cNvSpPr txBox="1">
            <a:spLocks noGrp="1"/>
          </p:cNvSpPr>
          <p:nvPr>
            <p:ph type="subTitle" idx="1"/>
          </p:nvPr>
        </p:nvSpPr>
        <p:spPr>
          <a:xfrm>
            <a:off x="729750" y="2844700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8" name="Google Shape;418;gad1832e746_0_512"/>
          <p:cNvSpPr txBox="1">
            <a:spLocks noGrp="1"/>
          </p:cNvSpPr>
          <p:nvPr>
            <p:ph type="ctrTitle" idx="2"/>
          </p:nvPr>
        </p:nvSpPr>
        <p:spPr>
          <a:xfrm>
            <a:off x="5893625" y="2414775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1800">
                <a:solidFill>
                  <a:srgbClr val="41294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gad1832e746_0_512"/>
          <p:cNvSpPr txBox="1">
            <a:spLocks noGrp="1"/>
          </p:cNvSpPr>
          <p:nvPr>
            <p:ph type="subTitle" idx="3"/>
          </p:nvPr>
        </p:nvSpPr>
        <p:spPr>
          <a:xfrm>
            <a:off x="5893650" y="2844700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0" name="Google Shape;420;gad1832e746_0_512"/>
          <p:cNvSpPr txBox="1">
            <a:spLocks noGrp="1"/>
          </p:cNvSpPr>
          <p:nvPr>
            <p:ph type="ctrTitle" idx="4"/>
          </p:nvPr>
        </p:nvSpPr>
        <p:spPr>
          <a:xfrm>
            <a:off x="3311697" y="1329925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1800">
                <a:solidFill>
                  <a:srgbClr val="41294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21" name="Google Shape;421;gad1832e746_0_512"/>
          <p:cNvSpPr txBox="1">
            <a:spLocks noGrp="1"/>
          </p:cNvSpPr>
          <p:nvPr>
            <p:ph type="subTitle" idx="5"/>
          </p:nvPr>
        </p:nvSpPr>
        <p:spPr>
          <a:xfrm>
            <a:off x="3311713" y="1759825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2" name="Google Shape;422;gad1832e746_0_512"/>
          <p:cNvSpPr txBox="1">
            <a:spLocks noGrp="1"/>
          </p:cNvSpPr>
          <p:nvPr>
            <p:ph type="ctrTitle" idx="6"/>
          </p:nvPr>
        </p:nvSpPr>
        <p:spPr>
          <a:xfrm>
            <a:off x="3314850" y="3487750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1800">
                <a:solidFill>
                  <a:srgbClr val="41294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gad1832e746_0_512"/>
          <p:cNvSpPr txBox="1">
            <a:spLocks noGrp="1"/>
          </p:cNvSpPr>
          <p:nvPr>
            <p:ph type="subTitle" idx="7"/>
          </p:nvPr>
        </p:nvSpPr>
        <p:spPr>
          <a:xfrm>
            <a:off x="3314875" y="3917650"/>
            <a:ext cx="25206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4" name="Google Shape;424;gad1832e746_0_512"/>
          <p:cNvSpPr txBox="1">
            <a:spLocks noGrp="1"/>
          </p:cNvSpPr>
          <p:nvPr>
            <p:ph type="title" idx="8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">
    <p:bg>
      <p:bgPr>
        <a:solidFill>
          <a:srgbClr val="E7F4F5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gad1832e746_0_533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27" name="Google Shape;427;gad1832e746_0_533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ad1832e746_0_533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ad1832e746_0_533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ad1832e746_0_533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gad1832e746_0_533"/>
          <p:cNvSpPr txBox="1">
            <a:spLocks noGrp="1"/>
          </p:cNvSpPr>
          <p:nvPr>
            <p:ph type="title"/>
          </p:nvPr>
        </p:nvSpPr>
        <p:spPr>
          <a:xfrm>
            <a:off x="3822753" y="1305425"/>
            <a:ext cx="2397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32" name="Google Shape;432;gad1832e746_0_533"/>
          <p:cNvSpPr txBox="1">
            <a:spLocks noGrp="1"/>
          </p:cNvSpPr>
          <p:nvPr>
            <p:ph type="title" idx="2"/>
          </p:nvPr>
        </p:nvSpPr>
        <p:spPr>
          <a:xfrm>
            <a:off x="3822750" y="3494928"/>
            <a:ext cx="2397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33" name="Google Shape;433;gad1832e746_0_533"/>
          <p:cNvSpPr txBox="1">
            <a:spLocks noGrp="1"/>
          </p:cNvSpPr>
          <p:nvPr>
            <p:ph type="title" idx="3"/>
          </p:nvPr>
        </p:nvSpPr>
        <p:spPr>
          <a:xfrm>
            <a:off x="6013293" y="2400176"/>
            <a:ext cx="2397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34" name="Google Shape;434;gad1832e746_0_533"/>
          <p:cNvSpPr txBox="1">
            <a:spLocks noGrp="1"/>
          </p:cNvSpPr>
          <p:nvPr>
            <p:ph type="subTitle" idx="1"/>
          </p:nvPr>
        </p:nvSpPr>
        <p:spPr>
          <a:xfrm>
            <a:off x="3822753" y="1790204"/>
            <a:ext cx="23979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5" name="Google Shape;435;gad1832e746_0_533"/>
          <p:cNvSpPr txBox="1">
            <a:spLocks noGrp="1"/>
          </p:cNvSpPr>
          <p:nvPr>
            <p:ph type="subTitle" idx="4"/>
          </p:nvPr>
        </p:nvSpPr>
        <p:spPr>
          <a:xfrm>
            <a:off x="3825665" y="3979725"/>
            <a:ext cx="23979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6" name="Google Shape;436;gad1832e746_0_533"/>
          <p:cNvSpPr txBox="1">
            <a:spLocks noGrp="1"/>
          </p:cNvSpPr>
          <p:nvPr>
            <p:ph type="subTitle" idx="5"/>
          </p:nvPr>
        </p:nvSpPr>
        <p:spPr>
          <a:xfrm>
            <a:off x="6013293" y="2884955"/>
            <a:ext cx="23979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7" name="Google Shape;437;gad1832e746_0_533"/>
          <p:cNvSpPr txBox="1">
            <a:spLocks noGrp="1"/>
          </p:cNvSpPr>
          <p:nvPr>
            <p:ph type="title" idx="6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grpSp>
        <p:nvGrpSpPr>
          <p:cNvPr id="438" name="Google Shape;438;gad1832e746_0_533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439" name="Google Shape;439;gad1832e746_0_533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ad1832e746_0_533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ad1832e746_0_533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gad1832e746_0_550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44" name="Google Shape;444;gad1832e746_0_550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ad1832e746_0_550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ad1832e746_0_550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ad1832e746_0_550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gad1832e746_0_550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449" name="Google Shape;449;gad1832e746_0_550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ad1832e746_0_550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ad1832e746_0_550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gad1832e746_0_550"/>
          <p:cNvSpPr txBox="1">
            <a:spLocks noGrp="1"/>
          </p:cNvSpPr>
          <p:nvPr>
            <p:ph type="title" hasCustomPrompt="1"/>
          </p:nvPr>
        </p:nvSpPr>
        <p:spPr>
          <a:xfrm>
            <a:off x="716250" y="2333850"/>
            <a:ext cx="77115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3" name="Google Shape;453;gad1832e746_0_550"/>
          <p:cNvSpPr txBox="1">
            <a:spLocks noGrp="1"/>
          </p:cNvSpPr>
          <p:nvPr>
            <p:ph type="body" idx="1"/>
          </p:nvPr>
        </p:nvSpPr>
        <p:spPr>
          <a:xfrm>
            <a:off x="1996225" y="1902450"/>
            <a:ext cx="51516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" type="titleOnly">
  <p:cSld name="TITLE_ONLY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gad1832e746_0_562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56" name="Google Shape;456;gad1832e746_0_56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ad1832e746_0_56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ad1832e746_0_56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ad1832e746_0_56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gad1832e746_0_562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461" name="Google Shape;461;gad1832e746_0_562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ad1832e746_0_562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ad1832e746_0_562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4" name="Google Shape;464;gad1832e746_0_562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E7F4F5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gad1832e746_0_57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68" name="Google Shape;468;gad1832e746_0_57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ad1832e746_0_57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ad1832e746_0_57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ad1832e746_0_57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61" name="Google Shape;61;p12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62" name="Google Shape;62;p12"/>
            <p:cNvSpPr/>
            <p:nvPr/>
          </p:nvSpPr>
          <p:spPr>
            <a:xfrm>
              <a:off x="-2031550" y="-1012175"/>
              <a:ext cx="623250" cy="727075"/>
            </a:xfrm>
            <a:custGeom>
              <a:avLst/>
              <a:gdLst/>
              <a:ahLst/>
              <a:cxnLst/>
              <a:rect l="l" t="t" r="r" b="b"/>
              <a:pathLst>
                <a:path w="24930" h="29083" extrusionOk="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-2760300" y="-1467425"/>
              <a:ext cx="1489350" cy="920150"/>
            </a:xfrm>
            <a:custGeom>
              <a:avLst/>
              <a:gdLst/>
              <a:ahLst/>
              <a:cxnLst/>
              <a:rect l="l" t="t" r="r" b="b"/>
              <a:pathLst>
                <a:path w="59574" h="36806" extrusionOk="0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w="11375" cap="flat" cmpd="sng">
              <a:solidFill>
                <a:schemeClr val="dk1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-3640850" y="-1582400"/>
              <a:ext cx="1483075" cy="594775"/>
            </a:xfrm>
            <a:custGeom>
              <a:avLst/>
              <a:gdLst/>
              <a:ahLst/>
              <a:cxnLst/>
              <a:rect l="l" t="t" r="r" b="b"/>
              <a:pathLst>
                <a:path w="59323" h="23791" extrusionOk="0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2"/>
            <p:cNvSpPr/>
            <p:nvPr/>
          </p:nvSpPr>
          <p:spPr>
            <a:xfrm>
              <a:off x="-3280000" y="-1615100"/>
              <a:ext cx="1771675" cy="831175"/>
            </a:xfrm>
            <a:custGeom>
              <a:avLst/>
              <a:gdLst/>
              <a:ahLst/>
              <a:cxnLst/>
              <a:rect l="l" t="t" r="r" b="b"/>
              <a:pathLst>
                <a:path w="70867" h="33247" extrusionOk="0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-3080500" y="-1251750"/>
              <a:ext cx="73500" cy="67225"/>
            </a:xfrm>
            <a:custGeom>
              <a:avLst/>
              <a:gdLst/>
              <a:ahLst/>
              <a:cxnLst/>
              <a:rect l="l" t="t" r="r" b="b"/>
              <a:pathLst>
                <a:path w="2940" h="2689" extrusionOk="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2"/>
            <p:cNvSpPr/>
            <p:nvPr/>
          </p:nvSpPr>
          <p:spPr>
            <a:xfrm>
              <a:off x="-2940225" y="-1229025"/>
              <a:ext cx="55300" cy="54275"/>
            </a:xfrm>
            <a:custGeom>
              <a:avLst/>
              <a:gdLst/>
              <a:ahLst/>
              <a:cxnLst/>
              <a:rect l="l" t="t" r="r" b="b"/>
              <a:pathLst>
                <a:path w="2212" h="2171" extrusionOk="0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2"/>
            <p:cNvSpPr/>
            <p:nvPr/>
          </p:nvSpPr>
          <p:spPr>
            <a:xfrm>
              <a:off x="-3043875" y="-1418000"/>
              <a:ext cx="53225" cy="63575"/>
            </a:xfrm>
            <a:custGeom>
              <a:avLst/>
              <a:gdLst/>
              <a:ahLst/>
              <a:cxnLst/>
              <a:rect l="l" t="t" r="r" b="b"/>
              <a:pathLst>
                <a:path w="2129" h="2543" extrusionOk="0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2"/>
            <p:cNvSpPr/>
            <p:nvPr/>
          </p:nvSpPr>
          <p:spPr>
            <a:xfrm>
              <a:off x="-2850725" y="-1341175"/>
              <a:ext cx="58925" cy="58150"/>
            </a:xfrm>
            <a:custGeom>
              <a:avLst/>
              <a:gdLst/>
              <a:ahLst/>
              <a:cxnLst/>
              <a:rect l="l" t="t" r="r" b="b"/>
              <a:pathLst>
                <a:path w="2357" h="2326" extrusionOk="0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2"/>
            <p:cNvSpPr/>
            <p:nvPr/>
          </p:nvSpPr>
          <p:spPr>
            <a:xfrm>
              <a:off x="-2689450" y="-1243125"/>
              <a:ext cx="61800" cy="54475"/>
            </a:xfrm>
            <a:custGeom>
              <a:avLst/>
              <a:gdLst/>
              <a:ahLst/>
              <a:cxnLst/>
              <a:rect l="l" t="t" r="r" b="b"/>
              <a:pathLst>
                <a:path w="2472" h="2179" extrusionOk="0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-2949275" y="-1554550"/>
              <a:ext cx="57400" cy="60475"/>
            </a:xfrm>
            <a:custGeom>
              <a:avLst/>
              <a:gdLst/>
              <a:ahLst/>
              <a:cxnLst/>
              <a:rect l="l" t="t" r="r" b="b"/>
              <a:pathLst>
                <a:path w="2296" h="2419" extrusionOk="0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-2809925" y="-1499525"/>
              <a:ext cx="47250" cy="44100"/>
            </a:xfrm>
            <a:custGeom>
              <a:avLst/>
              <a:gdLst/>
              <a:ahLst/>
              <a:cxnLst/>
              <a:rect l="l" t="t" r="r" b="b"/>
              <a:pathLst>
                <a:path w="1890" h="1764" extrusionOk="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-3156500" y="-1686225"/>
              <a:ext cx="57825" cy="66525"/>
            </a:xfrm>
            <a:custGeom>
              <a:avLst/>
              <a:gdLst/>
              <a:ahLst/>
              <a:cxnLst/>
              <a:rect l="l" t="t" r="r" b="b"/>
              <a:pathLst>
                <a:path w="2313" h="2661" extrusionOk="0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-3179025" y="-1409800"/>
              <a:ext cx="83050" cy="79400"/>
            </a:xfrm>
            <a:custGeom>
              <a:avLst/>
              <a:gdLst/>
              <a:ahLst/>
              <a:cxnLst/>
              <a:rect l="l" t="t" r="r" b="b"/>
              <a:pathLst>
                <a:path w="3322" h="3176" extrusionOk="0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" name="Google Shape;75;p12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76" name="Google Shape;76;p12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202" extrusionOk="0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420" extrusionOk="0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779" extrusionOk="0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859" extrusionOk="0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77" extrusionOk="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44" extrusionOk="0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" name="Google Shape;82;p12"/>
          <p:cNvGrpSpPr/>
          <p:nvPr/>
        </p:nvGrpSpPr>
        <p:grpSpPr>
          <a:xfrm rot="302955">
            <a:off x="-761995" y="2567716"/>
            <a:ext cx="5203776" cy="3188334"/>
            <a:chOff x="-4852075" y="-739150"/>
            <a:chExt cx="2243975" cy="1374875"/>
          </a:xfrm>
        </p:grpSpPr>
        <p:sp>
          <p:nvSpPr>
            <p:cNvPr id="83" name="Google Shape;83;p12"/>
            <p:cNvSpPr/>
            <p:nvPr/>
          </p:nvSpPr>
          <p:spPr>
            <a:xfrm>
              <a:off x="-3770625" y="-104900"/>
              <a:ext cx="930225" cy="351125"/>
            </a:xfrm>
            <a:custGeom>
              <a:avLst/>
              <a:gdLst/>
              <a:ahLst/>
              <a:cxnLst/>
              <a:rect l="l" t="t" r="r" b="b"/>
              <a:pathLst>
                <a:path w="37209" h="14045" extrusionOk="0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w="11375" cap="flat" cmpd="sng">
              <a:solidFill>
                <a:schemeClr val="dk1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-4852075" y="-739150"/>
              <a:ext cx="622600" cy="911700"/>
            </a:xfrm>
            <a:custGeom>
              <a:avLst/>
              <a:gdLst/>
              <a:ahLst/>
              <a:cxnLst/>
              <a:rect l="l" t="t" r="r" b="b"/>
              <a:pathLst>
                <a:path w="24904" h="36468" extrusionOk="0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-4592075" y="-148575"/>
              <a:ext cx="1983975" cy="784300"/>
            </a:xfrm>
            <a:custGeom>
              <a:avLst/>
              <a:gdLst/>
              <a:ahLst/>
              <a:cxnLst/>
              <a:rect l="l" t="t" r="r" b="b"/>
              <a:pathLst>
                <a:path w="79359" h="31372" extrusionOk="0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-4700450" y="-396775"/>
              <a:ext cx="1737450" cy="924875"/>
            </a:xfrm>
            <a:custGeom>
              <a:avLst/>
              <a:gdLst/>
              <a:ahLst/>
              <a:cxnLst/>
              <a:rect l="l" t="t" r="r" b="b"/>
              <a:pathLst>
                <a:path w="69498" h="36995" extrusionOk="0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-3789900" y="-247325"/>
              <a:ext cx="90125" cy="79175"/>
            </a:xfrm>
            <a:custGeom>
              <a:avLst/>
              <a:gdLst/>
              <a:ahLst/>
              <a:cxnLst/>
              <a:rect l="l" t="t" r="r" b="b"/>
              <a:pathLst>
                <a:path w="3605" h="3167" extrusionOk="0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" name="Google Shape;88;p12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89" name="Google Shape;89;p12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29" extrusionOk="0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223" extrusionOk="0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650" extrusionOk="0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153" extrusionOk="0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654" extrusionOk="0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310" extrusionOk="0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2866" extrusionOk="0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4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99" name="Google Shape;99;p14"/>
            <p:cNvSpPr/>
            <p:nvPr/>
          </p:nvSpPr>
          <p:spPr>
            <a:xfrm>
              <a:off x="-2031550" y="-1012175"/>
              <a:ext cx="623250" cy="727075"/>
            </a:xfrm>
            <a:custGeom>
              <a:avLst/>
              <a:gdLst/>
              <a:ahLst/>
              <a:cxnLst/>
              <a:rect l="l" t="t" r="r" b="b"/>
              <a:pathLst>
                <a:path w="24930" h="29083" extrusionOk="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-2760300" y="-1467425"/>
              <a:ext cx="1489350" cy="920150"/>
            </a:xfrm>
            <a:custGeom>
              <a:avLst/>
              <a:gdLst/>
              <a:ahLst/>
              <a:cxnLst/>
              <a:rect l="l" t="t" r="r" b="b"/>
              <a:pathLst>
                <a:path w="59574" h="36806" extrusionOk="0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w="11375" cap="flat" cmpd="sng">
              <a:solidFill>
                <a:schemeClr val="dk1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-3640850" y="-1582400"/>
              <a:ext cx="1483075" cy="594775"/>
            </a:xfrm>
            <a:custGeom>
              <a:avLst/>
              <a:gdLst/>
              <a:ahLst/>
              <a:cxnLst/>
              <a:rect l="l" t="t" r="r" b="b"/>
              <a:pathLst>
                <a:path w="59323" h="23791" extrusionOk="0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-3280000" y="-1615100"/>
              <a:ext cx="1771675" cy="831175"/>
            </a:xfrm>
            <a:custGeom>
              <a:avLst/>
              <a:gdLst/>
              <a:ahLst/>
              <a:cxnLst/>
              <a:rect l="l" t="t" r="r" b="b"/>
              <a:pathLst>
                <a:path w="70867" h="33247" extrusionOk="0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-3080500" y="-1251750"/>
              <a:ext cx="73500" cy="67225"/>
            </a:xfrm>
            <a:custGeom>
              <a:avLst/>
              <a:gdLst/>
              <a:ahLst/>
              <a:cxnLst/>
              <a:rect l="l" t="t" r="r" b="b"/>
              <a:pathLst>
                <a:path w="2940" h="2689" extrusionOk="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-2940225" y="-1229025"/>
              <a:ext cx="55300" cy="54275"/>
            </a:xfrm>
            <a:custGeom>
              <a:avLst/>
              <a:gdLst/>
              <a:ahLst/>
              <a:cxnLst/>
              <a:rect l="l" t="t" r="r" b="b"/>
              <a:pathLst>
                <a:path w="2212" h="2171" extrusionOk="0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-3043875" y="-1418000"/>
              <a:ext cx="53225" cy="63575"/>
            </a:xfrm>
            <a:custGeom>
              <a:avLst/>
              <a:gdLst/>
              <a:ahLst/>
              <a:cxnLst/>
              <a:rect l="l" t="t" r="r" b="b"/>
              <a:pathLst>
                <a:path w="2129" h="2543" extrusionOk="0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-2850725" y="-1341175"/>
              <a:ext cx="58925" cy="58150"/>
            </a:xfrm>
            <a:custGeom>
              <a:avLst/>
              <a:gdLst/>
              <a:ahLst/>
              <a:cxnLst/>
              <a:rect l="l" t="t" r="r" b="b"/>
              <a:pathLst>
                <a:path w="2357" h="2326" extrusionOk="0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-2689450" y="-1243125"/>
              <a:ext cx="61800" cy="54475"/>
            </a:xfrm>
            <a:custGeom>
              <a:avLst/>
              <a:gdLst/>
              <a:ahLst/>
              <a:cxnLst/>
              <a:rect l="l" t="t" r="r" b="b"/>
              <a:pathLst>
                <a:path w="2472" h="2179" extrusionOk="0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-2949275" y="-1554550"/>
              <a:ext cx="57400" cy="60475"/>
            </a:xfrm>
            <a:custGeom>
              <a:avLst/>
              <a:gdLst/>
              <a:ahLst/>
              <a:cxnLst/>
              <a:rect l="l" t="t" r="r" b="b"/>
              <a:pathLst>
                <a:path w="2296" h="2419" extrusionOk="0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-2809925" y="-1499525"/>
              <a:ext cx="47250" cy="44100"/>
            </a:xfrm>
            <a:custGeom>
              <a:avLst/>
              <a:gdLst/>
              <a:ahLst/>
              <a:cxnLst/>
              <a:rect l="l" t="t" r="r" b="b"/>
              <a:pathLst>
                <a:path w="1890" h="1764" extrusionOk="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-3156500" y="-1686225"/>
              <a:ext cx="57825" cy="66525"/>
            </a:xfrm>
            <a:custGeom>
              <a:avLst/>
              <a:gdLst/>
              <a:ahLst/>
              <a:cxnLst/>
              <a:rect l="l" t="t" r="r" b="b"/>
              <a:pathLst>
                <a:path w="2313" h="2661" extrusionOk="0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-3179025" y="-1409800"/>
              <a:ext cx="83050" cy="79400"/>
            </a:xfrm>
            <a:custGeom>
              <a:avLst/>
              <a:gdLst/>
              <a:ahLst/>
              <a:cxnLst/>
              <a:rect l="l" t="t" r="r" b="b"/>
              <a:pathLst>
                <a:path w="3322" h="3176" extrusionOk="0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" name="Google Shape;112;p14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202" extrusionOk="0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4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420" extrusionOk="0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4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779" extrusionOk="0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859" extrusionOk="0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77" extrusionOk="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44" extrusionOk="0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" name="Google Shape;119;p14"/>
          <p:cNvGrpSpPr/>
          <p:nvPr/>
        </p:nvGrpSpPr>
        <p:grpSpPr>
          <a:xfrm rot="302955">
            <a:off x="-761995" y="2567716"/>
            <a:ext cx="5203776" cy="3188334"/>
            <a:chOff x="-4852075" y="-739150"/>
            <a:chExt cx="2243975" cy="1374875"/>
          </a:xfrm>
        </p:grpSpPr>
        <p:sp>
          <p:nvSpPr>
            <p:cNvPr id="120" name="Google Shape;120;p14"/>
            <p:cNvSpPr/>
            <p:nvPr/>
          </p:nvSpPr>
          <p:spPr>
            <a:xfrm>
              <a:off x="-3770625" y="-104900"/>
              <a:ext cx="930225" cy="351125"/>
            </a:xfrm>
            <a:custGeom>
              <a:avLst/>
              <a:gdLst/>
              <a:ahLst/>
              <a:cxnLst/>
              <a:rect l="l" t="t" r="r" b="b"/>
              <a:pathLst>
                <a:path w="37209" h="14045" extrusionOk="0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w="11375" cap="flat" cmpd="sng">
              <a:solidFill>
                <a:schemeClr val="dk1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-4852075" y="-739150"/>
              <a:ext cx="622600" cy="911700"/>
            </a:xfrm>
            <a:custGeom>
              <a:avLst/>
              <a:gdLst/>
              <a:ahLst/>
              <a:cxnLst/>
              <a:rect l="l" t="t" r="r" b="b"/>
              <a:pathLst>
                <a:path w="24904" h="36468" extrusionOk="0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-4592075" y="-148575"/>
              <a:ext cx="1983975" cy="784300"/>
            </a:xfrm>
            <a:custGeom>
              <a:avLst/>
              <a:gdLst/>
              <a:ahLst/>
              <a:cxnLst/>
              <a:rect l="l" t="t" r="r" b="b"/>
              <a:pathLst>
                <a:path w="79359" h="31372" extrusionOk="0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-4700450" y="-396775"/>
              <a:ext cx="1737450" cy="924875"/>
            </a:xfrm>
            <a:custGeom>
              <a:avLst/>
              <a:gdLst/>
              <a:ahLst/>
              <a:cxnLst/>
              <a:rect l="l" t="t" r="r" b="b"/>
              <a:pathLst>
                <a:path w="69498" h="36995" extrusionOk="0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-3789900" y="-247325"/>
              <a:ext cx="90125" cy="79175"/>
            </a:xfrm>
            <a:custGeom>
              <a:avLst/>
              <a:gdLst/>
              <a:ahLst/>
              <a:cxnLst/>
              <a:rect l="l" t="t" r="r" b="b"/>
              <a:pathLst>
                <a:path w="3605" h="3167" extrusionOk="0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" name="Google Shape;125;p14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126" name="Google Shape;126;p14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29" extrusionOk="0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223" extrusionOk="0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4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650" extrusionOk="0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4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153" extrusionOk="0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654" extrusionOk="0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310" extrusionOk="0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2866" extrusionOk="0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/>
          <p:nvPr/>
        </p:nvSpPr>
        <p:spPr>
          <a:xfrm rot="-1224391">
            <a:off x="6573635" y="-73051"/>
            <a:ext cx="2803602" cy="514327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/>
          <p:nvPr/>
        </p:nvSpPr>
        <p:spPr>
          <a:xfrm rot="5831300">
            <a:off x="-452624" y="2638411"/>
            <a:ext cx="2390772" cy="902427"/>
          </a:xfrm>
          <a:custGeom>
            <a:avLst/>
            <a:gdLst/>
            <a:ahLst/>
            <a:cxnLst/>
            <a:rect l="l" t="t" r="r" b="b"/>
            <a:pathLst>
              <a:path w="37209" h="14045" extrusionOk="0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5"/>
          <p:cNvSpPr/>
          <p:nvPr/>
        </p:nvSpPr>
        <p:spPr>
          <a:xfrm rot="5831300">
            <a:off x="1242573" y="-1117796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/>
          <p:nvPr/>
        </p:nvSpPr>
        <p:spPr>
          <a:xfrm rot="5831300">
            <a:off x="-2152848" y="1275066"/>
            <a:ext cx="5099015" cy="2015730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/>
          <p:nvPr/>
        </p:nvSpPr>
        <p:spPr>
          <a:xfrm rot="5831300">
            <a:off x="-1489943" y="443863"/>
            <a:ext cx="4465421" cy="2377022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/>
          <p:nvPr/>
        </p:nvSpPr>
        <p:spPr>
          <a:xfrm rot="5831300">
            <a:off x="1478118" y="1957193"/>
            <a:ext cx="231630" cy="203488"/>
          </a:xfrm>
          <a:custGeom>
            <a:avLst/>
            <a:gdLst/>
            <a:ahLst/>
            <a:cxnLst/>
            <a:rect l="l" t="t" r="r" b="b"/>
            <a:pathLst>
              <a:path w="3605" h="3167" extrusionOk="0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15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141" name="Google Shape;141;p15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/>
          <p:nvPr/>
        </p:nvSpPr>
        <p:spPr>
          <a:xfrm rot="10800000">
            <a:off x="87" y="37"/>
            <a:ext cx="9152992" cy="3054314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/>
          <p:nvPr/>
        </p:nvSpPr>
        <p:spPr>
          <a:xfrm rot="10800000">
            <a:off x="3215879" y="2769117"/>
            <a:ext cx="5937196" cy="2374383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6"/>
          <p:cNvSpPr/>
          <p:nvPr/>
        </p:nvSpPr>
        <p:spPr>
          <a:xfrm rot="812510" flipH="1">
            <a:off x="5734808" y="391831"/>
            <a:ext cx="4114863" cy="1317807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/>
          <p:nvPr/>
        </p:nvSpPr>
        <p:spPr>
          <a:xfrm rot="9292910">
            <a:off x="1233532" y="4036121"/>
            <a:ext cx="3919800" cy="2421730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7247696" y="4200582"/>
            <a:ext cx="2253722" cy="845297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6"/>
          <p:cNvGrpSpPr/>
          <p:nvPr/>
        </p:nvGrpSpPr>
        <p:grpSpPr>
          <a:xfrm rot="2700000">
            <a:off x="283267" y="227467"/>
            <a:ext cx="1263183" cy="1933465"/>
            <a:chOff x="1069625" y="2883725"/>
            <a:chExt cx="1422755" cy="2177709"/>
          </a:xfrm>
        </p:grpSpPr>
        <p:sp>
          <p:nvSpPr>
            <p:cNvPr id="155" name="Google Shape;155;p16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_1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/>
          <p:nvPr/>
        </p:nvSpPr>
        <p:spPr>
          <a:xfrm flipH="1">
            <a:off x="-18" y="3617839"/>
            <a:ext cx="4572017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6632375" y="0"/>
            <a:ext cx="2511639" cy="2098962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/>
          <p:nvPr/>
        </p:nvSpPr>
        <p:spPr>
          <a:xfrm rot="6269081">
            <a:off x="7270781" y="-672327"/>
            <a:ext cx="1877108" cy="3443596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17"/>
          <p:cNvGrpSpPr/>
          <p:nvPr/>
        </p:nvGrpSpPr>
        <p:grpSpPr>
          <a:xfrm>
            <a:off x="8198358" y="111119"/>
            <a:ext cx="613111" cy="889943"/>
            <a:chOff x="6917150" y="911925"/>
            <a:chExt cx="301150" cy="437125"/>
          </a:xfrm>
        </p:grpSpPr>
        <p:sp>
          <p:nvSpPr>
            <p:cNvPr id="172" name="Google Shape;172;p17"/>
            <p:cNvSpPr/>
            <p:nvPr/>
          </p:nvSpPr>
          <p:spPr>
            <a:xfrm>
              <a:off x="7029950" y="911925"/>
              <a:ext cx="63575" cy="64725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6917150" y="1021275"/>
              <a:ext cx="50100" cy="50975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7104925" y="1042100"/>
              <a:ext cx="53850" cy="55050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997950" y="1104275"/>
              <a:ext cx="59775" cy="60500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6926075" y="1221700"/>
              <a:ext cx="43725" cy="444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7072900" y="1246750"/>
              <a:ext cx="45700" cy="46475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7157300" y="1163800"/>
              <a:ext cx="61000" cy="61925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7166525" y="1312950"/>
              <a:ext cx="35475" cy="3610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gad4a44e6e9_0_289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82" name="Google Shape;182;gad4a44e6e9_0_28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ad4a44e6e9_0_28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ad4a44e6e9_0_28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ad4a44e6e9_0_28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gad4a44e6e9_0_289"/>
          <p:cNvGrpSpPr/>
          <p:nvPr/>
        </p:nvGrpSpPr>
        <p:grpSpPr>
          <a:xfrm>
            <a:off x="899619" y="516803"/>
            <a:ext cx="7735960" cy="4250782"/>
            <a:chOff x="899619" y="516803"/>
            <a:chExt cx="7735960" cy="4250782"/>
          </a:xfrm>
        </p:grpSpPr>
        <p:sp>
          <p:nvSpPr>
            <p:cNvPr id="187" name="Google Shape;187;gad4a44e6e9_0_289"/>
            <p:cNvSpPr/>
            <p:nvPr/>
          </p:nvSpPr>
          <p:spPr>
            <a:xfrm rot="-126081" flipH="1">
              <a:off x="5888708" y="6714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ad4a44e6e9_0_289"/>
            <p:cNvSpPr/>
            <p:nvPr/>
          </p:nvSpPr>
          <p:spPr>
            <a:xfrm flipH="1">
              <a:off x="8398638" y="51680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ad4a44e6e9_0_289"/>
            <p:cNvSpPr/>
            <p:nvPr/>
          </p:nvSpPr>
          <p:spPr>
            <a:xfrm flipH="1">
              <a:off x="8398638" y="45280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ad4a44e6e9_0_289"/>
            <p:cNvSpPr/>
            <p:nvPr/>
          </p:nvSpPr>
          <p:spPr>
            <a:xfrm rot="-126065" flipH="1">
              <a:off x="908083" y="3451994"/>
              <a:ext cx="927555" cy="478679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gad4a44e6e9_0_289"/>
          <p:cNvSpPr txBox="1">
            <a:spLocks noGrp="1"/>
          </p:cNvSpPr>
          <p:nvPr>
            <p:ph type="title"/>
          </p:nvPr>
        </p:nvSpPr>
        <p:spPr>
          <a:xfrm>
            <a:off x="960300" y="636700"/>
            <a:ext cx="72234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rgbClr val="41294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2" name="Google Shape;192;gad4a44e6e9_0_289"/>
          <p:cNvSpPr/>
          <p:nvPr/>
        </p:nvSpPr>
        <p:spPr>
          <a:xfrm flipH="1">
            <a:off x="1253388" y="4760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"/>
              <a:buNone/>
              <a:defRPr sz="2800" b="0" i="0" u="none" strike="noStrike" cap="none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Signika"/>
              <a:buChar char="●"/>
              <a:defRPr sz="1800" b="0" i="0" u="none" strike="noStrike" cap="none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○"/>
              <a:defRPr sz="1400" b="0" i="0" u="none" strike="noStrike" cap="none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■"/>
              <a:defRPr sz="1400" b="0" i="0" u="none" strike="noStrike" cap="none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●"/>
              <a:defRPr sz="1400" b="0" i="0" u="none" strike="noStrike" cap="none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○"/>
              <a:defRPr sz="1400" b="0" i="0" u="none" strike="noStrike" cap="none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■"/>
              <a:defRPr sz="1400" b="0" i="0" u="none" strike="noStrike" cap="none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●"/>
              <a:defRPr sz="1400" b="0" i="0" u="none" strike="noStrike" cap="none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○"/>
              <a:defRPr sz="1400" b="0" i="0" u="none" strike="noStrike" cap="none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Signika"/>
              <a:buChar char="■"/>
              <a:defRPr sz="1400" b="0" i="0" u="none" strike="noStrike" cap="none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d1832e746_0_30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95" name="Google Shape;195;gad1832e746_0_30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P9XndZM4wvk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"/>
          <p:cNvSpPr txBox="1">
            <a:spLocks noGrp="1"/>
          </p:cNvSpPr>
          <p:nvPr>
            <p:ph type="ctrTitle"/>
          </p:nvPr>
        </p:nvSpPr>
        <p:spPr>
          <a:xfrm>
            <a:off x="311700" y="609108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/>
              <a:t>Matemática</a:t>
            </a:r>
            <a:endParaRPr/>
          </a:p>
        </p:txBody>
      </p:sp>
      <p:sp>
        <p:nvSpPr>
          <p:cNvPr id="477" name="Google Shape;477;p1"/>
          <p:cNvSpPr txBox="1">
            <a:spLocks noGrp="1"/>
          </p:cNvSpPr>
          <p:nvPr>
            <p:ph type="subTitle" idx="1"/>
          </p:nvPr>
        </p:nvSpPr>
        <p:spPr>
          <a:xfrm>
            <a:off x="2181000" y="2797175"/>
            <a:ext cx="478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Cuarto año básico 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Clase N° 3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26/12/20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478" name="Google Shape;478;p1"/>
          <p:cNvSpPr/>
          <p:nvPr/>
        </p:nvSpPr>
        <p:spPr>
          <a:xfrm>
            <a:off x="3990621" y="812308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Colegio Mater Dolorosa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Profesora Catherine Soto </a:t>
            </a: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rdenes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8450" y="812308"/>
            <a:ext cx="484983" cy="528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ad1832e746_0_290"/>
          <p:cNvSpPr txBox="1">
            <a:spLocks noGrp="1"/>
          </p:cNvSpPr>
          <p:nvPr>
            <p:ph type="ctrTitle"/>
          </p:nvPr>
        </p:nvSpPr>
        <p:spPr>
          <a:xfrm>
            <a:off x="1231575" y="267225"/>
            <a:ext cx="6479700" cy="39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accent2"/>
                </a:solidFill>
              </a:rPr>
              <a:t>Activación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85" name="Google Shape;485;gad1832e746_0_290"/>
          <p:cNvSpPr txBox="1">
            <a:spLocks noGrp="1"/>
          </p:cNvSpPr>
          <p:nvPr>
            <p:ph type="subTitle" idx="1"/>
          </p:nvPr>
        </p:nvSpPr>
        <p:spPr>
          <a:xfrm>
            <a:off x="-828925" y="1120600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b="1" i="1">
                <a:solidFill>
                  <a:srgbClr val="202631"/>
                </a:solidFill>
              </a:rPr>
              <a:t>Palo </a:t>
            </a:r>
            <a:endParaRPr sz="4500" b="1" i="1">
              <a:solidFill>
                <a:srgbClr val="20263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 i="1">
              <a:solidFill>
                <a:srgbClr val="20263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 i="1">
              <a:solidFill>
                <a:srgbClr val="202631"/>
              </a:solidFill>
            </a:endParaRPr>
          </a:p>
        </p:txBody>
      </p:sp>
      <p:pic>
        <p:nvPicPr>
          <p:cNvPr id="486" name="Google Shape;486;gad1832e746_0_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413" y="2904650"/>
            <a:ext cx="1337175" cy="21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gad1832e746_0_290"/>
          <p:cNvSpPr txBox="1">
            <a:spLocks noGrp="1"/>
          </p:cNvSpPr>
          <p:nvPr>
            <p:ph type="subTitle" idx="1"/>
          </p:nvPr>
        </p:nvSpPr>
        <p:spPr>
          <a:xfrm>
            <a:off x="2317500" y="2020125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b="1" i="1">
                <a:solidFill>
                  <a:srgbClr val="202631"/>
                </a:solidFill>
              </a:rPr>
              <a:t>Palito </a:t>
            </a:r>
            <a:endParaRPr sz="4500" b="1" i="1">
              <a:solidFill>
                <a:srgbClr val="20263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 i="1">
              <a:solidFill>
                <a:srgbClr val="20263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 i="1">
              <a:solidFill>
                <a:srgbClr val="202631"/>
              </a:solidFill>
            </a:endParaRPr>
          </a:p>
        </p:txBody>
      </p:sp>
      <p:pic>
        <p:nvPicPr>
          <p:cNvPr id="488" name="Google Shape;488;gad1832e746_0_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6500" y="3333225"/>
            <a:ext cx="1810275" cy="18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gad1832e746_0_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675" y="1957825"/>
            <a:ext cx="2277800" cy="22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ad1832e746_0_290"/>
          <p:cNvSpPr txBox="1">
            <a:spLocks noGrp="1"/>
          </p:cNvSpPr>
          <p:nvPr>
            <p:ph type="subTitle" idx="1"/>
          </p:nvPr>
        </p:nvSpPr>
        <p:spPr>
          <a:xfrm>
            <a:off x="5616300" y="2482725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b="1" i="1">
                <a:solidFill>
                  <a:srgbClr val="202631"/>
                </a:solidFill>
              </a:rPr>
              <a:t>Eh </a:t>
            </a:r>
            <a:endParaRPr sz="4500" b="1" i="1">
              <a:solidFill>
                <a:srgbClr val="20263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 i="1">
              <a:solidFill>
                <a:srgbClr val="20263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 i="1">
              <a:solidFill>
                <a:srgbClr val="202631"/>
              </a:solidFill>
            </a:endParaRPr>
          </a:p>
        </p:txBody>
      </p:sp>
      <p:sp>
        <p:nvSpPr>
          <p:cNvPr id="491" name="Google Shape;491;gad1832e746_0_290"/>
          <p:cNvSpPr txBox="1"/>
          <p:nvPr/>
        </p:nvSpPr>
        <p:spPr>
          <a:xfrm>
            <a:off x="4366325" y="1071750"/>
            <a:ext cx="8117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6"/>
              </a:rPr>
              <a:t>https://www.youtube.com/watch?v=P9XndZM4wvk</a:t>
            </a:r>
            <a:r>
              <a:rPr lang="es-ES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"/>
          <p:cNvSpPr txBox="1">
            <a:spLocks noGrp="1"/>
          </p:cNvSpPr>
          <p:nvPr>
            <p:ph type="title"/>
          </p:nvPr>
        </p:nvSpPr>
        <p:spPr>
          <a:xfrm>
            <a:off x="206061" y="377725"/>
            <a:ext cx="815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Resta </a:t>
            </a:r>
            <a:br>
              <a:rPr lang="es-ES"/>
            </a:br>
            <a:r>
              <a:rPr lang="es-ES"/>
              <a:t>sin canje</a:t>
            </a:r>
            <a:endParaRPr/>
          </a:p>
        </p:txBody>
      </p:sp>
      <p:pic>
        <p:nvPicPr>
          <p:cNvPr id="497" name="Google Shape;49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0769" y="563563"/>
            <a:ext cx="3329354" cy="4324333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4"/>
          <p:cNvSpPr/>
          <p:nvPr/>
        </p:nvSpPr>
        <p:spPr>
          <a:xfrm>
            <a:off x="5511725" y="3866619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"/>
          <p:cNvSpPr/>
          <p:nvPr/>
        </p:nvSpPr>
        <p:spPr>
          <a:xfrm>
            <a:off x="4595445" y="3866619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"/>
          <p:cNvSpPr/>
          <p:nvPr/>
        </p:nvSpPr>
        <p:spPr>
          <a:xfrm>
            <a:off x="3679165" y="3866619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025" y="2020272"/>
            <a:ext cx="1670974" cy="2325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"/>
          <p:cNvSpPr txBox="1">
            <a:spLocks noGrp="1"/>
          </p:cNvSpPr>
          <p:nvPr>
            <p:ph type="title"/>
          </p:nvPr>
        </p:nvSpPr>
        <p:spPr>
          <a:xfrm>
            <a:off x="375866" y="474707"/>
            <a:ext cx="815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Resta </a:t>
            </a:r>
            <a:br>
              <a:rPr lang="es-ES"/>
            </a:br>
            <a:r>
              <a:rPr lang="es-ES"/>
              <a:t>con canje </a:t>
            </a:r>
            <a:endParaRPr/>
          </a:p>
        </p:txBody>
      </p:sp>
      <p:sp>
        <p:nvSpPr>
          <p:cNvPr id="507" name="Google Shape;507;p5"/>
          <p:cNvSpPr/>
          <p:nvPr/>
        </p:nvSpPr>
        <p:spPr>
          <a:xfrm>
            <a:off x="1025237" y="127461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"/>
          <p:cNvSpPr/>
          <p:nvPr/>
        </p:nvSpPr>
        <p:spPr>
          <a:xfrm>
            <a:off x="2479964" y="1371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"/>
          <p:cNvSpPr/>
          <p:nvPr/>
        </p:nvSpPr>
        <p:spPr>
          <a:xfrm>
            <a:off x="3963266" y="15988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"/>
          <p:cNvSpPr/>
          <p:nvPr/>
        </p:nvSpPr>
        <p:spPr>
          <a:xfrm>
            <a:off x="5929745" y="15988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9966" y="694268"/>
            <a:ext cx="3332219" cy="435358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5"/>
          <p:cNvSpPr/>
          <p:nvPr/>
        </p:nvSpPr>
        <p:spPr>
          <a:xfrm>
            <a:off x="5597237" y="3983850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p5"/>
          <p:cNvCxnSpPr/>
          <p:nvPr/>
        </p:nvCxnSpPr>
        <p:spPr>
          <a:xfrm rot="10800000" flipH="1">
            <a:off x="4676075" y="2604181"/>
            <a:ext cx="611033" cy="437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4" name="Google Shape;514;p5"/>
          <p:cNvSpPr/>
          <p:nvPr/>
        </p:nvSpPr>
        <p:spPr>
          <a:xfrm>
            <a:off x="4758898" y="1792194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5" name="Google Shape;515;p5"/>
          <p:cNvCxnSpPr/>
          <p:nvPr/>
        </p:nvCxnSpPr>
        <p:spPr>
          <a:xfrm rot="10800000" flipH="1">
            <a:off x="5497002" y="2601363"/>
            <a:ext cx="611033" cy="437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6" name="Google Shape;516;p5"/>
          <p:cNvSpPr/>
          <p:nvPr/>
        </p:nvSpPr>
        <p:spPr>
          <a:xfrm>
            <a:off x="5436191" y="1792778"/>
            <a:ext cx="8569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"/>
          <p:cNvSpPr/>
          <p:nvPr/>
        </p:nvSpPr>
        <p:spPr>
          <a:xfrm>
            <a:off x="4676075" y="3983850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"/>
          <p:cNvSpPr/>
          <p:nvPr/>
        </p:nvSpPr>
        <p:spPr>
          <a:xfrm>
            <a:off x="3751078" y="3983850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800" y="2656174"/>
            <a:ext cx="1343026" cy="225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Resta</a:t>
            </a:r>
            <a:br>
              <a:rPr lang="es-ES"/>
            </a:br>
            <a:r>
              <a:rPr lang="es-ES"/>
              <a:t>con </a:t>
            </a:r>
            <a:br>
              <a:rPr lang="es-ES"/>
            </a:br>
            <a:r>
              <a:rPr lang="es-ES"/>
              <a:t>varios</a:t>
            </a:r>
            <a:br>
              <a:rPr lang="es-ES"/>
            </a:br>
            <a:r>
              <a:rPr lang="es-ES"/>
              <a:t>canjes</a:t>
            </a:r>
            <a:endParaRPr/>
          </a:p>
        </p:txBody>
      </p:sp>
      <p:pic>
        <p:nvPicPr>
          <p:cNvPr id="525" name="Google Shape;5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7644" y="622375"/>
            <a:ext cx="3442704" cy="4411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6" name="Google Shape;526;p6"/>
          <p:cNvCxnSpPr/>
          <p:nvPr/>
        </p:nvCxnSpPr>
        <p:spPr>
          <a:xfrm rot="10800000" flipH="1">
            <a:off x="5539413" y="2535325"/>
            <a:ext cx="611033" cy="437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7" name="Google Shape;527;p6"/>
          <p:cNvCxnSpPr/>
          <p:nvPr/>
        </p:nvCxnSpPr>
        <p:spPr>
          <a:xfrm rot="10800000" flipH="1">
            <a:off x="4622863" y="2551597"/>
            <a:ext cx="611033" cy="437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8" name="Google Shape;528;p6"/>
          <p:cNvSpPr/>
          <p:nvPr/>
        </p:nvSpPr>
        <p:spPr>
          <a:xfrm>
            <a:off x="4622863" y="1680213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"/>
          <p:cNvSpPr/>
          <p:nvPr/>
        </p:nvSpPr>
        <p:spPr>
          <a:xfrm>
            <a:off x="5463777" y="1688349"/>
            <a:ext cx="6399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"/>
          <p:cNvSpPr/>
          <p:nvPr/>
        </p:nvSpPr>
        <p:spPr>
          <a:xfrm>
            <a:off x="5499042" y="3995573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1" name="Google Shape;531;p6"/>
          <p:cNvCxnSpPr/>
          <p:nvPr/>
        </p:nvCxnSpPr>
        <p:spPr>
          <a:xfrm rot="10800000" flipH="1">
            <a:off x="3706313" y="2511415"/>
            <a:ext cx="611033" cy="437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2" name="Google Shape;532;p6"/>
          <p:cNvSpPr/>
          <p:nvPr/>
        </p:nvSpPr>
        <p:spPr>
          <a:xfrm>
            <a:off x="3733419" y="1719195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p6"/>
          <p:cNvCxnSpPr/>
          <p:nvPr/>
        </p:nvCxnSpPr>
        <p:spPr>
          <a:xfrm rot="10800000" flipH="1">
            <a:off x="4548996" y="1790611"/>
            <a:ext cx="611033" cy="437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4" name="Google Shape;534;p6"/>
          <p:cNvSpPr/>
          <p:nvPr/>
        </p:nvSpPr>
        <p:spPr>
          <a:xfrm>
            <a:off x="4520110" y="1244521"/>
            <a:ext cx="6399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6"/>
          <p:cNvSpPr/>
          <p:nvPr/>
        </p:nvSpPr>
        <p:spPr>
          <a:xfrm>
            <a:off x="4590641" y="3995573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6"/>
          <p:cNvSpPr/>
          <p:nvPr/>
        </p:nvSpPr>
        <p:spPr>
          <a:xfrm>
            <a:off x="3654871" y="3995573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450" y="2535324"/>
            <a:ext cx="1692723" cy="23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Resta</a:t>
            </a:r>
            <a:br>
              <a:rPr lang="es-ES"/>
            </a:br>
            <a:r>
              <a:rPr lang="es-ES"/>
              <a:t>con </a:t>
            </a:r>
            <a:br>
              <a:rPr lang="es-ES"/>
            </a:br>
            <a:r>
              <a:rPr lang="es-ES"/>
              <a:t>ceros</a:t>
            </a:r>
            <a:endParaRPr/>
          </a:p>
        </p:txBody>
      </p:sp>
      <p:pic>
        <p:nvPicPr>
          <p:cNvPr id="543" name="Google Shape;5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8119" y="664074"/>
            <a:ext cx="3299807" cy="4294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p7"/>
          <p:cNvCxnSpPr/>
          <p:nvPr/>
        </p:nvCxnSpPr>
        <p:spPr>
          <a:xfrm rot="10800000" flipH="1">
            <a:off x="3934069" y="2516841"/>
            <a:ext cx="611033" cy="437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5" name="Google Shape;545;p7"/>
          <p:cNvSpPr/>
          <p:nvPr/>
        </p:nvSpPr>
        <p:spPr>
          <a:xfrm>
            <a:off x="4038219" y="1742641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6" name="Google Shape;546;p7"/>
          <p:cNvCxnSpPr/>
          <p:nvPr/>
        </p:nvCxnSpPr>
        <p:spPr>
          <a:xfrm rot="10800000" flipH="1">
            <a:off x="4813300" y="2516840"/>
            <a:ext cx="611033" cy="437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7" name="Google Shape;547;p7"/>
          <p:cNvSpPr/>
          <p:nvPr/>
        </p:nvSpPr>
        <p:spPr>
          <a:xfrm>
            <a:off x="4813300" y="1742641"/>
            <a:ext cx="6399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8" name="Google Shape;548;p7"/>
          <p:cNvCxnSpPr/>
          <p:nvPr/>
        </p:nvCxnSpPr>
        <p:spPr>
          <a:xfrm rot="10800000" flipH="1">
            <a:off x="5692531" y="2516840"/>
            <a:ext cx="611033" cy="437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9" name="Google Shape;549;p7"/>
          <p:cNvSpPr/>
          <p:nvPr/>
        </p:nvSpPr>
        <p:spPr>
          <a:xfrm>
            <a:off x="5692531" y="1742641"/>
            <a:ext cx="6399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5713353" y="3925235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4859364" y="3913697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974886" y="3925235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4898227" y="1260829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4" name="Google Shape;554;p7"/>
          <p:cNvCxnSpPr/>
          <p:nvPr/>
        </p:nvCxnSpPr>
        <p:spPr>
          <a:xfrm rot="10800000" flipH="1">
            <a:off x="4798856" y="1867609"/>
            <a:ext cx="611033" cy="43780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5" name="Google Shape;55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750" y="2305399"/>
            <a:ext cx="1343026" cy="225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7118eff69_0_4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 b="1" i="1"/>
              <a:t>Cálculo mental</a:t>
            </a:r>
            <a:r>
              <a:rPr lang="es-ES"/>
              <a:t> </a:t>
            </a:r>
            <a:endParaRPr/>
          </a:p>
        </p:txBody>
      </p:sp>
      <p:graphicFrame>
        <p:nvGraphicFramePr>
          <p:cNvPr id="561" name="Google Shape;561;ga7118eff69_0_4"/>
          <p:cNvGraphicFramePr/>
          <p:nvPr/>
        </p:nvGraphicFramePr>
        <p:xfrm>
          <a:off x="4206700" y="1227600"/>
          <a:ext cx="3317550" cy="3471300"/>
        </p:xfrm>
        <a:graphic>
          <a:graphicData uri="http://schemas.openxmlformats.org/drawingml/2006/table">
            <a:tbl>
              <a:tblPr>
                <a:noFill/>
                <a:tableStyleId>{B84A505B-92E9-4C66-9C19-331FC0C69457}</a:tableStyleId>
              </a:tblPr>
              <a:tblGrid>
                <a:gridCol w="1658775"/>
                <a:gridCol w="1658775"/>
              </a:tblGrid>
              <a:tr h="57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a) 13 - 6</a:t>
                      </a:r>
                      <a:endParaRPr sz="25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/>
                </a:tc>
              </a:tr>
              <a:tr h="57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b) 54 - 24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/>
                </a:tc>
              </a:tr>
              <a:tr h="57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c) 100 - 90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/>
                </a:tc>
              </a:tr>
              <a:tr h="57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d) 41 - 13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/>
                </a:tc>
              </a:tr>
              <a:tr h="57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e) 58 - 27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/>
                </a:tc>
              </a:tr>
              <a:tr h="57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f) 15 - 9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562" name="Google Shape;562;ga7118eff69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50" y="1609888"/>
            <a:ext cx="2357623" cy="3281426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ga7118eff69_0_4"/>
          <p:cNvSpPr/>
          <p:nvPr/>
        </p:nvSpPr>
        <p:spPr>
          <a:xfrm>
            <a:off x="6541563" y="1292875"/>
            <a:ext cx="359425" cy="4174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7</a:t>
            </a:r>
          </a:p>
        </p:txBody>
      </p:sp>
      <p:sp>
        <p:nvSpPr>
          <p:cNvPr id="564" name="Google Shape;564;ga7118eff69_0_4"/>
          <p:cNvSpPr/>
          <p:nvPr/>
        </p:nvSpPr>
        <p:spPr>
          <a:xfrm>
            <a:off x="6324588" y="1866275"/>
            <a:ext cx="793373" cy="431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30</a:t>
            </a:r>
          </a:p>
        </p:txBody>
      </p:sp>
      <p:sp>
        <p:nvSpPr>
          <p:cNvPr id="565" name="Google Shape;565;ga7118eff69_0_4"/>
          <p:cNvSpPr/>
          <p:nvPr/>
        </p:nvSpPr>
        <p:spPr>
          <a:xfrm>
            <a:off x="6350200" y="2453850"/>
            <a:ext cx="742138" cy="431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10</a:t>
            </a:r>
          </a:p>
        </p:txBody>
      </p:sp>
      <p:sp>
        <p:nvSpPr>
          <p:cNvPr id="566" name="Google Shape;566;ga7118eff69_0_4"/>
          <p:cNvSpPr/>
          <p:nvPr/>
        </p:nvSpPr>
        <p:spPr>
          <a:xfrm>
            <a:off x="6344775" y="3041425"/>
            <a:ext cx="806571" cy="431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28</a:t>
            </a:r>
          </a:p>
        </p:txBody>
      </p:sp>
      <p:sp>
        <p:nvSpPr>
          <p:cNvPr id="567" name="Google Shape;567;ga7118eff69_0_4"/>
          <p:cNvSpPr/>
          <p:nvPr/>
        </p:nvSpPr>
        <p:spPr>
          <a:xfrm>
            <a:off x="6376988" y="3629000"/>
            <a:ext cx="688574" cy="431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31</a:t>
            </a:r>
          </a:p>
        </p:txBody>
      </p:sp>
      <p:sp>
        <p:nvSpPr>
          <p:cNvPr id="568" name="Google Shape;568;ga7118eff69_0_4"/>
          <p:cNvSpPr/>
          <p:nvPr/>
        </p:nvSpPr>
        <p:spPr>
          <a:xfrm>
            <a:off x="6555925" y="4216575"/>
            <a:ext cx="367188" cy="431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ad4a44e6e9_0_302"/>
          <p:cNvSpPr txBox="1">
            <a:spLocks noGrp="1"/>
          </p:cNvSpPr>
          <p:nvPr>
            <p:ph type="title"/>
          </p:nvPr>
        </p:nvSpPr>
        <p:spPr>
          <a:xfrm>
            <a:off x="667950" y="289650"/>
            <a:ext cx="7808100" cy="23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700">
                <a:solidFill>
                  <a:srgbClr val="000000"/>
                </a:solidFill>
              </a:rPr>
              <a:t>Cuestionario</a:t>
            </a:r>
            <a:endParaRPr sz="57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700">
                <a:solidFill>
                  <a:srgbClr val="000000"/>
                </a:solidFill>
              </a:rPr>
              <a:t>para </a:t>
            </a:r>
            <a:endParaRPr sz="57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700">
                <a:solidFill>
                  <a:srgbClr val="000000"/>
                </a:solidFill>
              </a:rPr>
              <a:t>niños y niñas</a:t>
            </a:r>
            <a:endParaRPr sz="5700">
              <a:solidFill>
                <a:srgbClr val="000000"/>
              </a:solidFill>
            </a:endParaRPr>
          </a:p>
        </p:txBody>
      </p:sp>
      <p:sp>
        <p:nvSpPr>
          <p:cNvPr id="574" name="Google Shape;574;gad4a44e6e9_0_302"/>
          <p:cNvSpPr txBox="1"/>
          <p:nvPr/>
        </p:nvSpPr>
        <p:spPr>
          <a:xfrm>
            <a:off x="2454000" y="3284375"/>
            <a:ext cx="45858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tamaran"/>
                <a:ea typeface="Catamaran"/>
                <a:cs typeface="Catamaran"/>
                <a:sym typeface="Catamaran"/>
              </a:rPr>
              <a:t>Responde el siguiente cuestionario presionando sobre el siguiente enlace o copiando este y pegándolo en el buscador de tu navegador. 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75" name="Google Shape;575;gad4a44e6e9_0_302"/>
          <p:cNvSpPr txBox="1"/>
          <p:nvPr/>
        </p:nvSpPr>
        <p:spPr>
          <a:xfrm>
            <a:off x="1722775" y="4263525"/>
            <a:ext cx="6705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A64D79"/>
                </a:solidFill>
                <a:latin typeface="Signika"/>
                <a:ea typeface="Signika"/>
                <a:cs typeface="Signika"/>
                <a:sym typeface="Signika"/>
              </a:rPr>
              <a:t>https://forms.gle/4kbovk8m8FDGsPA86</a:t>
            </a:r>
            <a:endParaRPr sz="2400" b="1">
              <a:solidFill>
                <a:srgbClr val="A64D79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bstract CV by Slidesgo">
  <a:themeElements>
    <a:clrScheme name="Simple Light">
      <a:dk1>
        <a:srgbClr val="534844"/>
      </a:dk1>
      <a:lt1>
        <a:srgbClr val="FFFFFF"/>
      </a:lt1>
      <a:dk2>
        <a:srgbClr val="F29095"/>
      </a:dk2>
      <a:lt2>
        <a:srgbClr val="D86C71"/>
      </a:lt2>
      <a:accent1>
        <a:srgbClr val="F29095"/>
      </a:accent1>
      <a:accent2>
        <a:srgbClr val="FDD68B"/>
      </a:accent2>
      <a:accent3>
        <a:srgbClr val="DED2D1"/>
      </a:accent3>
      <a:accent4>
        <a:srgbClr val="F7BEBE"/>
      </a:accent4>
      <a:accent5>
        <a:srgbClr val="534844"/>
      </a:accent5>
      <a:accent6>
        <a:srgbClr val="D86C71"/>
      </a:accent6>
      <a:hlink>
        <a:srgbClr val="5348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Presentación en pantalla (16:9)</PresentationFormat>
  <Paragraphs>55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21" baseType="lpstr">
      <vt:lpstr>Arial</vt:lpstr>
      <vt:lpstr>Roboto Condensed</vt:lpstr>
      <vt:lpstr>Calibri</vt:lpstr>
      <vt:lpstr>Signika</vt:lpstr>
      <vt:lpstr>Staatliches</vt:lpstr>
      <vt:lpstr>Sniglet</vt:lpstr>
      <vt:lpstr>Arial Narrow</vt:lpstr>
      <vt:lpstr>Catamaran</vt:lpstr>
      <vt:lpstr>Josefin Slab Thin</vt:lpstr>
      <vt:lpstr>Catamaran Thin</vt:lpstr>
      <vt:lpstr>Titan One</vt:lpstr>
      <vt:lpstr>Abstract CV by Slidesgo</vt:lpstr>
      <vt:lpstr>Pedagogical Education by Slidesgo</vt:lpstr>
      <vt:lpstr>Matemática</vt:lpstr>
      <vt:lpstr>Activación</vt:lpstr>
      <vt:lpstr>Resta  sin canje</vt:lpstr>
      <vt:lpstr>Resta  con canje </vt:lpstr>
      <vt:lpstr>Resta con  varios canjes</vt:lpstr>
      <vt:lpstr>Resta con  ceros</vt:lpstr>
      <vt:lpstr>Cálculo mental </vt:lpstr>
      <vt:lpstr>Cuestionario para  niños y niñas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</dc:title>
  <dc:creator>Elizabeth Soto Ordenes</dc:creator>
  <cp:lastModifiedBy>HP</cp:lastModifiedBy>
  <cp:revision>1</cp:revision>
  <dcterms:modified xsi:type="dcterms:W3CDTF">2020-11-26T15:26:41Z</dcterms:modified>
</cp:coreProperties>
</file>