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03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21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5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80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25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05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25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3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92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00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297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D5B3-D3E9-4789-9B1A-F54DD9B11D7E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EC6D-71B9-43DB-9805-18A060E9A4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16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93" t="18128" r="21434" b="34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73" t="19704" r="13486" b="325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86" t="17262" r="27113" b="352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26" t="18013" r="28908" b="42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14" t="21087" r="40903" b="37476"/>
          <a:stretch/>
        </p:blipFill>
        <p:spPr>
          <a:xfrm>
            <a:off x="0" y="0"/>
            <a:ext cx="12192000" cy="69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10" t="21206" r="42007" b="30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75" t="20643" r="37783" b="303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 16</dc:creator>
  <cp:lastModifiedBy>HP</cp:lastModifiedBy>
  <cp:revision>2</cp:revision>
  <dcterms:created xsi:type="dcterms:W3CDTF">2020-11-12T15:32:37Z</dcterms:created>
  <dcterms:modified xsi:type="dcterms:W3CDTF">2020-11-12T15:54:03Z</dcterms:modified>
</cp:coreProperties>
</file>