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65" r:id="rId3"/>
    <p:sldId id="266" r:id="rId4"/>
    <p:sldId id="267" r:id="rId5"/>
    <p:sldId id="268" r:id="rId6"/>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9"/>
    <p:restoredTop sz="95567"/>
  </p:normalViewPr>
  <p:slideViewPr>
    <p:cSldViewPr snapToGrid="0" snapToObjects="1">
      <p:cViewPr>
        <p:scale>
          <a:sx n="78" d="100"/>
          <a:sy n="78" d="100"/>
        </p:scale>
        <p:origin x="-312" y="-3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‹Nº›</a:t>
            </a:fld>
            <a:endParaRPr lang="en-US" dirty="0"/>
          </a:p>
        </p:txBody>
      </p:sp>
    </p:spTree>
    <p:extLst>
      <p:ext uri="{BB962C8B-B14F-4D97-AF65-F5344CB8AC3E}">
        <p14:creationId xmlns:p14="http://schemas.microsoft.com/office/powerpoint/2010/main" val="4294261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
Segundo nivel
Tercer nivel
Cuarto nivel
Quinto nivel</a:t>
            </a:r>
            <a:endParaRPr lang="en-US" dirty="0"/>
          </a:p>
        </p:txBody>
      </p:sp>
      <p:sp>
        <p:nvSpPr>
          <p:cNvPr id="5" name="Date Placeholder 4"/>
          <p:cNvSpPr>
            <a:spLocks noGrp="1"/>
          </p:cNvSpPr>
          <p:nvPr>
            <p:ph type="dt" sz="half" idx="10"/>
          </p:nvPr>
        </p:nvSpPr>
        <p:spPr/>
        <p:txBody>
          <a:bodyPr/>
          <a:lstStyle/>
          <a:p>
            <a:fld id="{446C117F-5CCF-4837-BE5F-2B92066CAFAF}" type="datetimeFigureOut">
              <a:rPr lang="en-US" dirty="0"/>
              <a:t>11/5/2020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‹Nº›</a:t>
            </a:fld>
            <a:endParaRPr lang="en-US" dirty="0"/>
          </a:p>
        </p:txBody>
      </p:sp>
    </p:spTree>
    <p:extLst>
      <p:ext uri="{BB962C8B-B14F-4D97-AF65-F5344CB8AC3E}">
        <p14:creationId xmlns:p14="http://schemas.microsoft.com/office/powerpoint/2010/main" val="1954949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
Segundo nivel
Tercer nivel
Cuarto nivel
Quinto nivel</a:t>
            </a:r>
            <a:endParaRPr lang="en-US" dirty="0"/>
          </a:p>
        </p:txBody>
      </p:sp>
      <p:sp>
        <p:nvSpPr>
          <p:cNvPr id="5" name="Date Placeholder 4"/>
          <p:cNvSpPr>
            <a:spLocks noGrp="1"/>
          </p:cNvSpPr>
          <p:nvPr>
            <p:ph type="dt" sz="half" idx="10"/>
          </p:nvPr>
        </p:nvSpPr>
        <p:spPr/>
        <p:txBody>
          <a:bodyPr/>
          <a:lstStyle/>
          <a:p>
            <a:fld id="{84EB90BD-B6CE-46B7-997F-7313B992CCDC}" type="datetimeFigureOut">
              <a:rPr lang="en-US" dirty="0"/>
              <a:t>11/5/2020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‹Nº›</a:t>
            </a:fld>
            <a:endParaRPr lang="en-US" dirty="0"/>
          </a:p>
        </p:txBody>
      </p:sp>
    </p:spTree>
    <p:extLst>
      <p:ext uri="{BB962C8B-B14F-4D97-AF65-F5344CB8AC3E}">
        <p14:creationId xmlns:p14="http://schemas.microsoft.com/office/powerpoint/2010/main" val="16389850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s-ES"/>
              <a:t>Haga clic para modificar el estilo de título del patrón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
Segundo nivel
Tercer nivel
Cuarto nivel
Quinto nivel</a:t>
            </a:r>
            <a:endParaRPr lang="en-US" dirty="0"/>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
Segundo nivel
Tercer nivel
Cuarto nivel
Quinto nivel</a:t>
            </a:r>
            <a:endParaRPr lang="en-US" dirty="0"/>
          </a:p>
        </p:txBody>
      </p:sp>
      <p:sp>
        <p:nvSpPr>
          <p:cNvPr id="5" name="Date Placeholder 4"/>
          <p:cNvSpPr>
            <a:spLocks noGrp="1"/>
          </p:cNvSpPr>
          <p:nvPr>
            <p:ph type="dt" sz="half" idx="10"/>
          </p:nvPr>
        </p:nvSpPr>
        <p:spPr/>
        <p:txBody>
          <a:bodyPr/>
          <a:lstStyle/>
          <a:p>
            <a:fld id="{CDB9D11F-B188-461D-B23F-39381795C052}" type="datetimeFigureOut">
              <a:rPr lang="en-US" dirty="0"/>
              <a:t>11/5/2020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‹Nº›</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6996383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
Segundo nivel
Tercer nivel
Cuarto nivel
Quinto nivel</a:t>
            </a:r>
            <a:endParaRPr lang="en-US" dirty="0"/>
          </a:p>
        </p:txBody>
      </p:sp>
      <p:sp>
        <p:nvSpPr>
          <p:cNvPr id="5" name="Date Placeholder 4"/>
          <p:cNvSpPr>
            <a:spLocks noGrp="1"/>
          </p:cNvSpPr>
          <p:nvPr>
            <p:ph type="dt" sz="half" idx="10"/>
          </p:nvPr>
        </p:nvSpPr>
        <p:spPr/>
        <p:txBody>
          <a:bodyPr/>
          <a:lstStyle/>
          <a:p>
            <a:fld id="{52E6D8D9-55A2-4063-B0F3-121F44549695}" type="datetimeFigureOut">
              <a:rPr lang="en-US" dirty="0"/>
              <a:t>11/5/2020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‹Nº›</a:t>
            </a:fld>
            <a:endParaRPr lang="en-US" dirty="0"/>
          </a:p>
        </p:txBody>
      </p:sp>
    </p:spTree>
    <p:extLst>
      <p:ext uri="{BB962C8B-B14F-4D97-AF65-F5344CB8AC3E}">
        <p14:creationId xmlns:p14="http://schemas.microsoft.com/office/powerpoint/2010/main" val="18018228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s-ES"/>
              <a:t>Haga clic para modificar el estilo de título del patrón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
Segundo nivel
Tercer nivel
Cuarto nivel
Quinto nivel</a:t>
            </a:r>
            <a:endParaRPr lang="en-US" dirty="0"/>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
Segundo nivel
Tercer nivel
Cuarto nivel
Quinto nivel</a:t>
            </a:r>
            <a:endParaRPr lang="en-US" dirty="0"/>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
Segundo nivel
Tercer nivel
Cuarto nivel
Quinto nivel</a:t>
            </a:r>
            <a:endParaRPr lang="en-US" dirty="0"/>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
Segundo nivel
Tercer nivel
Cuarto nivel
Quinto nivel</a:t>
            </a:r>
            <a:endParaRPr lang="en-US" dirty="0"/>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
Segundo nivel
Tercer nivel
Cuarto nivel
Quinto nivel</a:t>
            </a:r>
            <a:endParaRPr lang="en-US" dirty="0"/>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
Segundo nivel
Tercer nivel
Cuarto nivel
Quinto nivel</a:t>
            </a:r>
            <a:endParaRPr lang="en-US" dirty="0"/>
          </a:p>
        </p:txBody>
      </p:sp>
      <p:sp>
        <p:nvSpPr>
          <p:cNvPr id="3" name="Date Placeholder 2"/>
          <p:cNvSpPr>
            <a:spLocks noGrp="1"/>
          </p:cNvSpPr>
          <p:nvPr>
            <p:ph type="dt" sz="half" idx="10"/>
          </p:nvPr>
        </p:nvSpPr>
        <p:spPr/>
        <p:txBody>
          <a:bodyPr/>
          <a:lstStyle/>
          <a:p>
            <a:fld id="{D4B24536-994D-4021-A283-9F449C0DB509}" type="datetimeFigureOut">
              <a:rPr lang="en-US" dirty="0"/>
              <a:t>11/5/2020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extLst>
      <p:ext uri="{BB962C8B-B14F-4D97-AF65-F5344CB8AC3E}">
        <p14:creationId xmlns:p14="http://schemas.microsoft.com/office/powerpoint/2010/main" val="38775545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s-ES"/>
              <a:t>Haga clic para modificar el estilo de título del patrón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
Segundo nivel
Tercer nivel
Cuarto nivel
Quinto nivel</a:t>
            </a:r>
            <a:endParaRPr lang="en-US" dirty="0"/>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
Segundo nivel
Tercer nivel
Cuarto nivel
Quinto nivel</a:t>
            </a:r>
            <a:endParaRPr lang="en-US" dirty="0"/>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
Segundo nivel
Tercer nivel
Cuarto nivel
Quinto nivel</a:t>
            </a:r>
            <a:endParaRPr lang="en-US" dirty="0"/>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
Segundo nivel
Tercer nivel
Cuarto nivel
Quinto nivel</a:t>
            </a:r>
            <a:endParaRPr lang="en-US" dirty="0"/>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
Segundo nivel
Tercer nivel
Cuarto nivel
Quinto nivel</a:t>
            </a:r>
            <a:endParaRPr lang="en-US" dirty="0"/>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
Segundo nivel
Tercer nivel
Cuarto nivel
Quinto nivel</a:t>
            </a:r>
            <a:endParaRPr lang="en-US" dirty="0"/>
          </a:p>
        </p:txBody>
      </p:sp>
      <p:sp>
        <p:nvSpPr>
          <p:cNvPr id="3" name="Date Placeholder 2"/>
          <p:cNvSpPr>
            <a:spLocks noGrp="1"/>
          </p:cNvSpPr>
          <p:nvPr>
            <p:ph type="dt" sz="half" idx="10"/>
          </p:nvPr>
        </p:nvSpPr>
        <p:spPr/>
        <p:txBody>
          <a:bodyPr/>
          <a:lstStyle/>
          <a:p>
            <a:fld id="{3CBBBB78-C96F-47B7-AB17-D852CA960AC9}" type="datetimeFigureOut">
              <a:rPr lang="en-US" dirty="0"/>
              <a:t>11/5/2020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extLst>
      <p:ext uri="{BB962C8B-B14F-4D97-AF65-F5344CB8AC3E}">
        <p14:creationId xmlns:p14="http://schemas.microsoft.com/office/powerpoint/2010/main" val="28783224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extLst>
      <p:ext uri="{BB962C8B-B14F-4D97-AF65-F5344CB8AC3E}">
        <p14:creationId xmlns:p14="http://schemas.microsoft.com/office/powerpoint/2010/main" val="23285400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11/5/2020</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‹Nº›</a:t>
            </a:fld>
            <a:endParaRPr lang="en-US" dirty="0"/>
          </a:p>
        </p:txBody>
      </p:sp>
    </p:spTree>
    <p:extLst>
      <p:ext uri="{BB962C8B-B14F-4D97-AF65-F5344CB8AC3E}">
        <p14:creationId xmlns:p14="http://schemas.microsoft.com/office/powerpoint/2010/main" val="3366166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extLst>
      <p:ext uri="{BB962C8B-B14F-4D97-AF65-F5344CB8AC3E}">
        <p14:creationId xmlns:p14="http://schemas.microsoft.com/office/powerpoint/2010/main" val="1839107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30578ACC-22D6-47C1-A373-4FD133E34F3C}" type="datetimeFigureOut">
              <a:rPr lang="en-US" dirty="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‹Nº›</a:t>
            </a:fld>
            <a:endParaRPr lang="en-US" dirty="0"/>
          </a:p>
        </p:txBody>
      </p:sp>
    </p:spTree>
    <p:extLst>
      <p:ext uri="{BB962C8B-B14F-4D97-AF65-F5344CB8AC3E}">
        <p14:creationId xmlns:p14="http://schemas.microsoft.com/office/powerpoint/2010/main" val="3119843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s-ES"/>
              <a:t>Editar los estilos de texto del patrón
Segundo nivel
Tercer nivel
Cuarto nivel
Quinto nivel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s-ES"/>
              <a:t>Editar los estilos de texto del patrón
Segundo nivel
Tercer nivel
Cuarto nivel
Quinto nivel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11/5/2020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extLst>
      <p:ext uri="{BB962C8B-B14F-4D97-AF65-F5344CB8AC3E}">
        <p14:creationId xmlns:p14="http://schemas.microsoft.com/office/powerpoint/2010/main" val="1094266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
Segundo nivel
Tercer nivel
Cuarto nivel
Quinto nivel</a:t>
            </a:r>
            <a:endParaRPr lang="en-US" dirty="0"/>
          </a:p>
        </p:txBody>
      </p:sp>
      <p:sp>
        <p:nvSpPr>
          <p:cNvPr id="4" name="Content Placeholder 3"/>
          <p:cNvSpPr>
            <a:spLocks noGrp="1"/>
          </p:cNvSpPr>
          <p:nvPr>
            <p:ph sz="half" idx="2"/>
          </p:nvPr>
        </p:nvSpPr>
        <p:spPr>
          <a:xfrm>
            <a:off x="680322" y="3030008"/>
            <a:ext cx="4698355" cy="2906179"/>
          </a:xfrm>
        </p:spPr>
        <p:txBody>
          <a:bodyPr/>
          <a:lstStyle/>
          <a:p>
            <a:pPr lvl="0"/>
            <a:r>
              <a:rPr lang="es-ES"/>
              <a:t>Editar los estilos de texto del patrón
Segundo nivel
Tercer nivel
Cuarto nivel
Quinto nivel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
Segundo nivel
Tercer nivel
Cuarto nivel
Quinto nivel</a:t>
            </a:r>
            <a:endParaRPr lang="en-US" dirty="0"/>
          </a:p>
        </p:txBody>
      </p:sp>
      <p:sp>
        <p:nvSpPr>
          <p:cNvPr id="6" name="Content Placeholder 5"/>
          <p:cNvSpPr>
            <a:spLocks noGrp="1"/>
          </p:cNvSpPr>
          <p:nvPr>
            <p:ph sz="quarter" idx="4"/>
          </p:nvPr>
        </p:nvSpPr>
        <p:spPr>
          <a:xfrm>
            <a:off x="5594123" y="3030008"/>
            <a:ext cx="4700059" cy="2906179"/>
          </a:xfrm>
        </p:spPr>
        <p:txBody>
          <a:bodyPr/>
          <a:lstStyle/>
          <a:p>
            <a:pPr lvl="0"/>
            <a:r>
              <a:rPr lang="es-ES"/>
              <a:t>Editar los estilos de texto del patrón
Segundo nivel
Tercer nivel
Cuarto nivel
Quinto nivel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11/5/2020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‹Nº›</a:t>
            </a:fld>
            <a:endParaRPr lang="en-US" dirty="0"/>
          </a:p>
        </p:txBody>
      </p:sp>
    </p:spTree>
    <p:extLst>
      <p:ext uri="{BB962C8B-B14F-4D97-AF65-F5344CB8AC3E}">
        <p14:creationId xmlns:p14="http://schemas.microsoft.com/office/powerpoint/2010/main" val="867952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11/5/2020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extLst>
      <p:ext uri="{BB962C8B-B14F-4D97-AF65-F5344CB8AC3E}">
        <p14:creationId xmlns:p14="http://schemas.microsoft.com/office/powerpoint/2010/main" val="495423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11/5/2020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‹Nº›</a:t>
            </a:fld>
            <a:endParaRPr lang="en-US" dirty="0"/>
          </a:p>
        </p:txBody>
      </p:sp>
    </p:spTree>
    <p:extLst>
      <p:ext uri="{BB962C8B-B14F-4D97-AF65-F5344CB8AC3E}">
        <p14:creationId xmlns:p14="http://schemas.microsoft.com/office/powerpoint/2010/main" val="13415146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s-ES"/>
              <a:t>Editar los estilos de texto del patrón
Segundo nivel
Tercer nivel
Cuarto nivel
Quinto nivel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
Segundo nivel
Tercer nivel
Cuarto nivel
Quinto nivel</a:t>
            </a:r>
            <a:endParaRPr lang="en-US" dirty="0"/>
          </a:p>
        </p:txBody>
      </p:sp>
      <p:sp>
        <p:nvSpPr>
          <p:cNvPr id="5" name="Date Placeholder 4"/>
          <p:cNvSpPr>
            <a:spLocks noGrp="1"/>
          </p:cNvSpPr>
          <p:nvPr>
            <p:ph type="dt" sz="half" idx="10"/>
          </p:nvPr>
        </p:nvSpPr>
        <p:spPr/>
        <p:txBody>
          <a:bodyPr/>
          <a:lstStyle/>
          <a:p>
            <a:fld id="{E331444B-B92B-4E27-8C94-BB93EAF5CB18}" type="datetimeFigureOut">
              <a:rPr lang="en-US" dirty="0"/>
              <a:t>11/5/2020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extLst>
      <p:ext uri="{BB962C8B-B14F-4D97-AF65-F5344CB8AC3E}">
        <p14:creationId xmlns:p14="http://schemas.microsoft.com/office/powerpoint/2010/main" val="40845343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
Segundo nivel
Tercer nivel
Cuarto nivel
Quinto nivel</a:t>
            </a:r>
            <a:endParaRPr lang="en-US" dirty="0"/>
          </a:p>
        </p:txBody>
      </p:sp>
      <p:sp>
        <p:nvSpPr>
          <p:cNvPr id="5" name="Date Placeholder 4"/>
          <p:cNvSpPr>
            <a:spLocks noGrp="1"/>
          </p:cNvSpPr>
          <p:nvPr>
            <p:ph type="dt" sz="half" idx="10"/>
          </p:nvPr>
        </p:nvSpPr>
        <p:spPr/>
        <p:txBody>
          <a:bodyPr/>
          <a:lstStyle/>
          <a:p>
            <a:fld id="{363EFA5E-FA76-400D-B3DC-F0BA90E6D107}" type="datetimeFigureOut">
              <a:rPr lang="en-US" dirty="0"/>
              <a:t>11/5/2020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extLst>
      <p:ext uri="{BB962C8B-B14F-4D97-AF65-F5344CB8AC3E}">
        <p14:creationId xmlns:p14="http://schemas.microsoft.com/office/powerpoint/2010/main" val="207890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11/5/2020</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‹Nº›</a:t>
            </a:fld>
            <a:endParaRPr lang="en-US" dirty="0"/>
          </a:p>
        </p:txBody>
      </p:sp>
    </p:spTree>
    <p:extLst>
      <p:ext uri="{BB962C8B-B14F-4D97-AF65-F5344CB8AC3E}">
        <p14:creationId xmlns:p14="http://schemas.microsoft.com/office/powerpoint/2010/main" val="342043669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90F0234-0772-DB40-B0CB-DCF4988EA332}"/>
              </a:ext>
            </a:extLst>
          </p:cNvPr>
          <p:cNvSpPr>
            <a:spLocks noGrp="1"/>
          </p:cNvSpPr>
          <p:nvPr>
            <p:ph type="ctrTitle"/>
          </p:nvPr>
        </p:nvSpPr>
        <p:spPr/>
        <p:txBody>
          <a:bodyPr/>
          <a:lstStyle/>
          <a:p>
            <a:r>
              <a:rPr lang="es-CL" dirty="0"/>
              <a:t>Welcome back!</a:t>
            </a:r>
          </a:p>
        </p:txBody>
      </p:sp>
      <p:sp>
        <p:nvSpPr>
          <p:cNvPr id="3" name="Subtítulo 2">
            <a:extLst>
              <a:ext uri="{FF2B5EF4-FFF2-40B4-BE49-F238E27FC236}">
                <a16:creationId xmlns:a16="http://schemas.microsoft.com/office/drawing/2014/main" xmlns="" id="{EB6A78BE-6E66-0343-99A7-D360F9CD744A}"/>
              </a:ext>
            </a:extLst>
          </p:cNvPr>
          <p:cNvSpPr>
            <a:spLocks noGrp="1"/>
          </p:cNvSpPr>
          <p:nvPr>
            <p:ph type="subTitle" idx="1"/>
          </p:nvPr>
        </p:nvSpPr>
        <p:spPr/>
        <p:txBody>
          <a:bodyPr/>
          <a:lstStyle/>
          <a:p>
            <a:endParaRPr lang="es-CL"/>
          </a:p>
        </p:txBody>
      </p:sp>
    </p:spTree>
    <p:extLst>
      <p:ext uri="{BB962C8B-B14F-4D97-AF65-F5344CB8AC3E}">
        <p14:creationId xmlns:p14="http://schemas.microsoft.com/office/powerpoint/2010/main" val="2669589581"/>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E0B94805-B1C8-D34E-88DE-597DF6941453}"/>
              </a:ext>
            </a:extLst>
          </p:cNvPr>
          <p:cNvSpPr>
            <a:spLocks noGrp="1"/>
          </p:cNvSpPr>
          <p:nvPr>
            <p:ph type="title"/>
          </p:nvPr>
        </p:nvSpPr>
        <p:spPr/>
        <p:txBody>
          <a:bodyPr/>
          <a:lstStyle/>
          <a:p>
            <a:r>
              <a:rPr lang="en-US" dirty="0"/>
              <a:t>Write the correct form of the verbs in brackets.</a:t>
            </a:r>
            <a:r>
              <a:rPr lang="es-CL" dirty="0"/>
              <a:t> </a:t>
            </a:r>
          </a:p>
        </p:txBody>
      </p:sp>
      <p:sp>
        <p:nvSpPr>
          <p:cNvPr id="3" name="Marcador de contenido 2">
            <a:extLst>
              <a:ext uri="{FF2B5EF4-FFF2-40B4-BE49-F238E27FC236}">
                <a16:creationId xmlns:a16="http://schemas.microsoft.com/office/drawing/2014/main" xmlns="" id="{B6813B90-D641-884F-8CB1-4FF8B23F748E}"/>
              </a:ext>
            </a:extLst>
          </p:cNvPr>
          <p:cNvSpPr>
            <a:spLocks noGrp="1"/>
          </p:cNvSpPr>
          <p:nvPr>
            <p:ph idx="1"/>
          </p:nvPr>
        </p:nvSpPr>
        <p:spPr/>
        <p:txBody>
          <a:bodyPr>
            <a:normAutofit fontScale="62500" lnSpcReduction="20000"/>
          </a:bodyPr>
          <a:lstStyle/>
          <a:p>
            <a:pPr lvl="0"/>
            <a:r>
              <a:rPr lang="en-US" dirty="0"/>
              <a:t>She </a:t>
            </a:r>
            <a:r>
              <a:rPr lang="en-US" dirty="0">
                <a:solidFill>
                  <a:schemeClr val="bg1"/>
                </a:solidFill>
              </a:rPr>
              <a:t>plays </a:t>
            </a:r>
            <a:r>
              <a:rPr lang="en-US" dirty="0"/>
              <a:t>(play) the violin.</a:t>
            </a:r>
            <a:endParaRPr lang="es-CL" dirty="0"/>
          </a:p>
          <a:p>
            <a:pPr lvl="0"/>
            <a:r>
              <a:rPr lang="en-US" dirty="0">
                <a:solidFill>
                  <a:schemeClr val="bg1"/>
                </a:solidFill>
              </a:rPr>
              <a:t>Are we</a:t>
            </a:r>
            <a:r>
              <a:rPr lang="en-US" dirty="0"/>
              <a:t> (we / be) in the right place?</a:t>
            </a:r>
            <a:endParaRPr lang="es-CL" dirty="0"/>
          </a:p>
          <a:p>
            <a:pPr lvl="0"/>
            <a:r>
              <a:rPr lang="en-US" dirty="0">
                <a:solidFill>
                  <a:schemeClr val="bg1"/>
                </a:solidFill>
              </a:rPr>
              <a:t>Is she </a:t>
            </a:r>
            <a:r>
              <a:rPr lang="en-US" dirty="0"/>
              <a:t>(she / be) from China?</a:t>
            </a:r>
            <a:endParaRPr lang="es-CL" dirty="0"/>
          </a:p>
          <a:p>
            <a:pPr lvl="0"/>
            <a:r>
              <a:rPr lang="en-US" dirty="0"/>
              <a:t>You </a:t>
            </a:r>
            <a:r>
              <a:rPr lang="en-US" dirty="0">
                <a:solidFill>
                  <a:schemeClr val="bg1"/>
                </a:solidFill>
              </a:rPr>
              <a:t>are not</a:t>
            </a:r>
            <a:r>
              <a:rPr lang="en-US" dirty="0"/>
              <a:t> (not / be) from Argentina.</a:t>
            </a:r>
            <a:endParaRPr lang="es-CL" dirty="0"/>
          </a:p>
          <a:p>
            <a:pPr lvl="0"/>
            <a:r>
              <a:rPr lang="en-US" dirty="0"/>
              <a:t>I </a:t>
            </a:r>
            <a:r>
              <a:rPr lang="en-US" dirty="0">
                <a:solidFill>
                  <a:schemeClr val="bg1"/>
                </a:solidFill>
              </a:rPr>
              <a:t>don’t need</a:t>
            </a:r>
            <a:r>
              <a:rPr lang="en-US" dirty="0"/>
              <a:t> (not / need) any help.</a:t>
            </a:r>
            <a:endParaRPr lang="es-CL" dirty="0"/>
          </a:p>
          <a:p>
            <a:pPr lvl="0"/>
            <a:r>
              <a:rPr lang="en-US" dirty="0">
                <a:solidFill>
                  <a:schemeClr val="bg1"/>
                </a:solidFill>
              </a:rPr>
              <a:t>Am I</a:t>
            </a:r>
            <a:r>
              <a:rPr lang="en-US" dirty="0"/>
              <a:t> (I / be) correct? </a:t>
            </a:r>
            <a:endParaRPr lang="es-CL" dirty="0"/>
          </a:p>
          <a:p>
            <a:pPr lvl="0"/>
            <a:r>
              <a:rPr lang="en-US" dirty="0"/>
              <a:t>It </a:t>
            </a:r>
            <a:r>
              <a:rPr lang="en-US" dirty="0">
                <a:solidFill>
                  <a:schemeClr val="bg1"/>
                </a:solidFill>
              </a:rPr>
              <a:t>is</a:t>
            </a:r>
            <a:r>
              <a:rPr lang="en-US" dirty="0"/>
              <a:t> (be) cold outside.</a:t>
            </a:r>
            <a:endParaRPr lang="es-CL" dirty="0"/>
          </a:p>
          <a:p>
            <a:pPr lvl="0"/>
            <a:r>
              <a:rPr lang="en-US" dirty="0"/>
              <a:t>He </a:t>
            </a:r>
            <a:r>
              <a:rPr lang="en-US" dirty="0">
                <a:solidFill>
                  <a:schemeClr val="bg1"/>
                </a:solidFill>
              </a:rPr>
              <a:t>doesn’t study </a:t>
            </a:r>
            <a:r>
              <a:rPr lang="en-US" dirty="0"/>
              <a:t>(not / study) German.</a:t>
            </a:r>
            <a:endParaRPr lang="es-CL" dirty="0"/>
          </a:p>
          <a:p>
            <a:pPr lvl="0"/>
            <a:r>
              <a:rPr lang="en-US" dirty="0"/>
              <a:t>We </a:t>
            </a:r>
            <a:r>
              <a:rPr lang="en-US" dirty="0">
                <a:solidFill>
                  <a:schemeClr val="bg1"/>
                </a:solidFill>
              </a:rPr>
              <a:t>are</a:t>
            </a:r>
            <a:r>
              <a:rPr lang="en-US" dirty="0"/>
              <a:t> (be) in the kitchen.</a:t>
            </a:r>
            <a:endParaRPr lang="es-CL" dirty="0"/>
          </a:p>
          <a:p>
            <a:pPr lvl="0"/>
            <a:r>
              <a:rPr lang="en-US" dirty="0"/>
              <a:t>I </a:t>
            </a:r>
            <a:r>
              <a:rPr lang="en-US" dirty="0">
                <a:solidFill>
                  <a:schemeClr val="bg1"/>
                </a:solidFill>
              </a:rPr>
              <a:t>‘m not</a:t>
            </a:r>
            <a:r>
              <a:rPr lang="en-US" dirty="0"/>
              <a:t> (not / be) thirty.</a:t>
            </a:r>
            <a:endParaRPr lang="es-CL" dirty="0"/>
          </a:p>
          <a:p>
            <a:pPr lvl="0"/>
            <a:r>
              <a:rPr lang="en-US" dirty="0"/>
              <a:t>You </a:t>
            </a:r>
            <a:r>
              <a:rPr lang="en-US" dirty="0">
                <a:solidFill>
                  <a:schemeClr val="bg1"/>
                </a:solidFill>
              </a:rPr>
              <a:t>want</a:t>
            </a:r>
            <a:r>
              <a:rPr lang="en-US" dirty="0"/>
              <a:t> (want) a new car.</a:t>
            </a:r>
            <a:endParaRPr lang="es-CL" dirty="0"/>
          </a:p>
          <a:p>
            <a:r>
              <a:rPr lang="en-US" dirty="0"/>
              <a:t>She </a:t>
            </a:r>
            <a:r>
              <a:rPr lang="en-US" dirty="0">
                <a:solidFill>
                  <a:schemeClr val="bg1"/>
                </a:solidFill>
              </a:rPr>
              <a:t>isn’t </a:t>
            </a:r>
            <a:r>
              <a:rPr lang="en-US" dirty="0"/>
              <a:t> (not / be) a teacher.</a:t>
            </a:r>
            <a:r>
              <a:rPr lang="es-CL" dirty="0"/>
              <a:t> </a:t>
            </a:r>
          </a:p>
        </p:txBody>
      </p:sp>
    </p:spTree>
    <p:extLst>
      <p:ext uri="{BB962C8B-B14F-4D97-AF65-F5344CB8AC3E}">
        <p14:creationId xmlns:p14="http://schemas.microsoft.com/office/powerpoint/2010/main" val="86164765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800" decel="100000"/>
                                        <p:tgtEl>
                                          <p:spTgt spid="3">
                                            <p:txEl>
                                              <p:pRg st="0" end="0"/>
                                            </p:txEl>
                                          </p:spTgt>
                                        </p:tgtEl>
                                      </p:cBhvr>
                                    </p:animEffect>
                                    <p:anim calcmode="lin" valueType="num">
                                      <p:cBhvr>
                                        <p:cTn id="18"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19"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fade">
                                      <p:cBhvr>
                                        <p:cTn id="27" dur="800" decel="100000"/>
                                        <p:tgtEl>
                                          <p:spTgt spid="3">
                                            <p:txEl>
                                              <p:pRg st="1" end="1"/>
                                            </p:txEl>
                                          </p:spTgt>
                                        </p:tgtEl>
                                      </p:cBhvr>
                                    </p:animEffect>
                                    <p:anim calcmode="lin" valueType="num">
                                      <p:cBhvr>
                                        <p:cTn id="28" dur="800" decel="100000" fill="hold"/>
                                        <p:tgtEl>
                                          <p:spTgt spid="3">
                                            <p:txEl>
                                              <p:pRg st="1" end="1"/>
                                            </p:txEl>
                                          </p:spTgt>
                                        </p:tgtEl>
                                        <p:attrNameLst>
                                          <p:attrName>style.rotation</p:attrName>
                                        </p:attrNameLst>
                                      </p:cBhvr>
                                      <p:tavLst>
                                        <p:tav tm="0">
                                          <p:val>
                                            <p:fltVal val="-90"/>
                                          </p:val>
                                        </p:tav>
                                        <p:tav tm="100000">
                                          <p:val>
                                            <p:fltVal val="0"/>
                                          </p:val>
                                        </p:tav>
                                      </p:tavLst>
                                    </p:anim>
                                    <p:anim calcmode="lin" valueType="num">
                                      <p:cBhvr>
                                        <p:cTn id="29" dur="800" decel="100000" fill="hold"/>
                                        <p:tgtEl>
                                          <p:spTgt spid="3">
                                            <p:txEl>
                                              <p:pRg st="1" end="1"/>
                                            </p:txEl>
                                          </p:spTgt>
                                        </p:tgtEl>
                                        <p:attrNameLst>
                                          <p:attrName>ppt_x</p:attrName>
                                        </p:attrNameLst>
                                      </p:cBhvr>
                                      <p:tavLst>
                                        <p:tav tm="0">
                                          <p:val>
                                            <p:strVal val="#ppt_x+0.4"/>
                                          </p:val>
                                        </p:tav>
                                        <p:tav tm="100000">
                                          <p:val>
                                            <p:strVal val="#ppt_x-0.05"/>
                                          </p:val>
                                        </p:tav>
                                      </p:tavLst>
                                    </p:anim>
                                    <p:anim calcmode="lin" valueType="num">
                                      <p:cBhvr>
                                        <p:cTn id="30" dur="800" decel="100000" fill="hold"/>
                                        <p:tgtEl>
                                          <p:spTgt spid="3">
                                            <p:txEl>
                                              <p:pRg st="1" end="1"/>
                                            </p:txEl>
                                          </p:spTgt>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3">
                                            <p:txEl>
                                              <p:pRg st="1" end="1"/>
                                            </p:txEl>
                                          </p:spTgt>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3">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0" presetClass="entr" presetSubtype="0" fill="hold" grpId="0" nodeType="clickEffect">
                                  <p:stCondLst>
                                    <p:cond delay="0"/>
                                  </p:stCondLst>
                                  <p:childTnLst>
                                    <p:set>
                                      <p:cBhvr>
                                        <p:cTn id="36" dur="1" fill="hold">
                                          <p:stCondLst>
                                            <p:cond delay="0"/>
                                          </p:stCondLst>
                                        </p:cTn>
                                        <p:tgtEl>
                                          <p:spTgt spid="3">
                                            <p:txEl>
                                              <p:pRg st="2" end="2"/>
                                            </p:txEl>
                                          </p:spTgt>
                                        </p:tgtEl>
                                        <p:attrNameLst>
                                          <p:attrName>style.visibility</p:attrName>
                                        </p:attrNameLst>
                                      </p:cBhvr>
                                      <p:to>
                                        <p:strVal val="visible"/>
                                      </p:to>
                                    </p:set>
                                    <p:animEffect transition="in" filter="fade">
                                      <p:cBhvr>
                                        <p:cTn id="37" dur="800" decel="100000"/>
                                        <p:tgtEl>
                                          <p:spTgt spid="3">
                                            <p:txEl>
                                              <p:pRg st="2" end="2"/>
                                            </p:txEl>
                                          </p:spTgt>
                                        </p:tgtEl>
                                      </p:cBhvr>
                                    </p:animEffect>
                                    <p:anim calcmode="lin" valueType="num">
                                      <p:cBhvr>
                                        <p:cTn id="38" dur="800" decel="100000" fill="hold"/>
                                        <p:tgtEl>
                                          <p:spTgt spid="3">
                                            <p:txEl>
                                              <p:pRg st="2" end="2"/>
                                            </p:txEl>
                                          </p:spTgt>
                                        </p:tgtEl>
                                        <p:attrNameLst>
                                          <p:attrName>style.rotation</p:attrName>
                                        </p:attrNameLst>
                                      </p:cBhvr>
                                      <p:tavLst>
                                        <p:tav tm="0">
                                          <p:val>
                                            <p:fltVal val="-90"/>
                                          </p:val>
                                        </p:tav>
                                        <p:tav tm="100000">
                                          <p:val>
                                            <p:fltVal val="0"/>
                                          </p:val>
                                        </p:tav>
                                      </p:tavLst>
                                    </p:anim>
                                    <p:anim calcmode="lin" valueType="num">
                                      <p:cBhvr>
                                        <p:cTn id="39" dur="800" decel="100000" fill="hold"/>
                                        <p:tgtEl>
                                          <p:spTgt spid="3">
                                            <p:txEl>
                                              <p:pRg st="2" end="2"/>
                                            </p:txEl>
                                          </p:spTgt>
                                        </p:tgtEl>
                                        <p:attrNameLst>
                                          <p:attrName>ppt_x</p:attrName>
                                        </p:attrNameLst>
                                      </p:cBhvr>
                                      <p:tavLst>
                                        <p:tav tm="0">
                                          <p:val>
                                            <p:strVal val="#ppt_x+0.4"/>
                                          </p:val>
                                        </p:tav>
                                        <p:tav tm="100000">
                                          <p:val>
                                            <p:strVal val="#ppt_x-0.05"/>
                                          </p:val>
                                        </p:tav>
                                      </p:tavLst>
                                    </p:anim>
                                    <p:anim calcmode="lin" valueType="num">
                                      <p:cBhvr>
                                        <p:cTn id="40" dur="800" decel="100000" fill="hold"/>
                                        <p:tgtEl>
                                          <p:spTgt spid="3">
                                            <p:txEl>
                                              <p:pRg st="2" end="2"/>
                                            </p:txEl>
                                          </p:spTgt>
                                        </p:tgtEl>
                                        <p:attrNameLst>
                                          <p:attrName>ppt_y</p:attrName>
                                        </p:attrNameLst>
                                      </p:cBhvr>
                                      <p:tavLst>
                                        <p:tav tm="0">
                                          <p:val>
                                            <p:strVal val="#ppt_y-0.4"/>
                                          </p:val>
                                        </p:tav>
                                        <p:tav tm="100000">
                                          <p:val>
                                            <p:strVal val="#ppt_y+0.1"/>
                                          </p:val>
                                        </p:tav>
                                      </p:tavLst>
                                    </p:anim>
                                    <p:anim calcmode="lin" valueType="num">
                                      <p:cBhvr>
                                        <p:cTn id="41" dur="200" accel="100000" fill="hold">
                                          <p:stCondLst>
                                            <p:cond delay="800"/>
                                          </p:stCondLst>
                                        </p:cTn>
                                        <p:tgtEl>
                                          <p:spTgt spid="3">
                                            <p:txEl>
                                              <p:pRg st="2" end="2"/>
                                            </p:txEl>
                                          </p:spTgt>
                                        </p:tgtEl>
                                        <p:attrNameLst>
                                          <p:attrName>ppt_x</p:attrName>
                                        </p:attrNameLst>
                                      </p:cBhvr>
                                      <p:tavLst>
                                        <p:tav tm="0">
                                          <p:val>
                                            <p:strVal val="#ppt_x-0.05"/>
                                          </p:val>
                                        </p:tav>
                                        <p:tav tm="100000">
                                          <p:val>
                                            <p:strVal val="#ppt_x"/>
                                          </p:val>
                                        </p:tav>
                                      </p:tavLst>
                                    </p:anim>
                                    <p:anim calcmode="lin" valueType="num">
                                      <p:cBhvr>
                                        <p:cTn id="42" dur="200" accel="100000" fill="hold">
                                          <p:stCondLst>
                                            <p:cond delay="800"/>
                                          </p:stCondLst>
                                        </p:cTn>
                                        <p:tgtEl>
                                          <p:spTgt spid="3">
                                            <p:txEl>
                                              <p:pRg st="2" end="2"/>
                                            </p:txEl>
                                          </p:spTgt>
                                        </p:tgtEl>
                                        <p:attrNameLst>
                                          <p:attrName>ppt_y</p:attrName>
                                        </p:attrNameLst>
                                      </p:cBhvr>
                                      <p:tavLst>
                                        <p:tav tm="0">
                                          <p:val>
                                            <p:strVal val="#ppt_y+0.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0" presetClass="entr" presetSubtype="0" fill="hold" grpId="0" nodeType="clickEffect">
                                  <p:stCondLst>
                                    <p:cond delay="0"/>
                                  </p:stCondLst>
                                  <p:childTnLst>
                                    <p:set>
                                      <p:cBhvr>
                                        <p:cTn id="46" dur="1" fill="hold">
                                          <p:stCondLst>
                                            <p:cond delay="0"/>
                                          </p:stCondLst>
                                        </p:cTn>
                                        <p:tgtEl>
                                          <p:spTgt spid="3">
                                            <p:txEl>
                                              <p:pRg st="3" end="3"/>
                                            </p:txEl>
                                          </p:spTgt>
                                        </p:tgtEl>
                                        <p:attrNameLst>
                                          <p:attrName>style.visibility</p:attrName>
                                        </p:attrNameLst>
                                      </p:cBhvr>
                                      <p:to>
                                        <p:strVal val="visible"/>
                                      </p:to>
                                    </p:set>
                                    <p:animEffect transition="in" filter="fade">
                                      <p:cBhvr>
                                        <p:cTn id="47" dur="800" decel="100000"/>
                                        <p:tgtEl>
                                          <p:spTgt spid="3">
                                            <p:txEl>
                                              <p:pRg st="3" end="3"/>
                                            </p:txEl>
                                          </p:spTgt>
                                        </p:tgtEl>
                                      </p:cBhvr>
                                    </p:animEffect>
                                    <p:anim calcmode="lin" valueType="num">
                                      <p:cBhvr>
                                        <p:cTn id="48" dur="800" decel="100000" fill="hold"/>
                                        <p:tgtEl>
                                          <p:spTgt spid="3">
                                            <p:txEl>
                                              <p:pRg st="3" end="3"/>
                                            </p:txEl>
                                          </p:spTgt>
                                        </p:tgtEl>
                                        <p:attrNameLst>
                                          <p:attrName>style.rotation</p:attrName>
                                        </p:attrNameLst>
                                      </p:cBhvr>
                                      <p:tavLst>
                                        <p:tav tm="0">
                                          <p:val>
                                            <p:fltVal val="-90"/>
                                          </p:val>
                                        </p:tav>
                                        <p:tav tm="100000">
                                          <p:val>
                                            <p:fltVal val="0"/>
                                          </p:val>
                                        </p:tav>
                                      </p:tavLst>
                                    </p:anim>
                                    <p:anim calcmode="lin" valueType="num">
                                      <p:cBhvr>
                                        <p:cTn id="49" dur="800" decel="100000" fill="hold"/>
                                        <p:tgtEl>
                                          <p:spTgt spid="3">
                                            <p:txEl>
                                              <p:pRg st="3" end="3"/>
                                            </p:txEl>
                                          </p:spTgt>
                                        </p:tgtEl>
                                        <p:attrNameLst>
                                          <p:attrName>ppt_x</p:attrName>
                                        </p:attrNameLst>
                                      </p:cBhvr>
                                      <p:tavLst>
                                        <p:tav tm="0">
                                          <p:val>
                                            <p:strVal val="#ppt_x+0.4"/>
                                          </p:val>
                                        </p:tav>
                                        <p:tav tm="100000">
                                          <p:val>
                                            <p:strVal val="#ppt_x-0.05"/>
                                          </p:val>
                                        </p:tav>
                                      </p:tavLst>
                                    </p:anim>
                                    <p:anim calcmode="lin" valueType="num">
                                      <p:cBhvr>
                                        <p:cTn id="50" dur="800" decel="100000" fill="hold"/>
                                        <p:tgtEl>
                                          <p:spTgt spid="3">
                                            <p:txEl>
                                              <p:pRg st="3" end="3"/>
                                            </p:txEl>
                                          </p:spTgt>
                                        </p:tgtEl>
                                        <p:attrNameLst>
                                          <p:attrName>ppt_y</p:attrName>
                                        </p:attrNameLst>
                                      </p:cBhvr>
                                      <p:tavLst>
                                        <p:tav tm="0">
                                          <p:val>
                                            <p:strVal val="#ppt_y-0.4"/>
                                          </p:val>
                                        </p:tav>
                                        <p:tav tm="100000">
                                          <p:val>
                                            <p:strVal val="#ppt_y+0.1"/>
                                          </p:val>
                                        </p:tav>
                                      </p:tavLst>
                                    </p:anim>
                                    <p:anim calcmode="lin" valueType="num">
                                      <p:cBhvr>
                                        <p:cTn id="51" dur="200" accel="100000" fill="hold">
                                          <p:stCondLst>
                                            <p:cond delay="800"/>
                                          </p:stCondLst>
                                        </p:cTn>
                                        <p:tgtEl>
                                          <p:spTgt spid="3">
                                            <p:txEl>
                                              <p:pRg st="3" end="3"/>
                                            </p:txEl>
                                          </p:spTgt>
                                        </p:tgtEl>
                                        <p:attrNameLst>
                                          <p:attrName>ppt_x</p:attrName>
                                        </p:attrNameLst>
                                      </p:cBhvr>
                                      <p:tavLst>
                                        <p:tav tm="0">
                                          <p:val>
                                            <p:strVal val="#ppt_x-0.05"/>
                                          </p:val>
                                        </p:tav>
                                        <p:tav tm="100000">
                                          <p:val>
                                            <p:strVal val="#ppt_x"/>
                                          </p:val>
                                        </p:tav>
                                      </p:tavLst>
                                    </p:anim>
                                    <p:anim calcmode="lin" valueType="num">
                                      <p:cBhvr>
                                        <p:cTn id="52" dur="200" accel="100000" fill="hold">
                                          <p:stCondLst>
                                            <p:cond delay="800"/>
                                          </p:stCondLst>
                                        </p:cTn>
                                        <p:tgtEl>
                                          <p:spTgt spid="3">
                                            <p:txEl>
                                              <p:pRg st="3" end="3"/>
                                            </p:txEl>
                                          </p:spTgt>
                                        </p:tgtEl>
                                        <p:attrNameLst>
                                          <p:attrName>ppt_y</p:attrName>
                                        </p:attrNameLst>
                                      </p:cBhvr>
                                      <p:tavLst>
                                        <p:tav tm="0">
                                          <p:val>
                                            <p:strVal val="#ppt_y+0.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30" presetClass="entr" presetSubtype="0" fill="hold" grpId="0" nodeType="clickEffect">
                                  <p:stCondLst>
                                    <p:cond delay="0"/>
                                  </p:stCondLst>
                                  <p:childTnLst>
                                    <p:set>
                                      <p:cBhvr>
                                        <p:cTn id="56" dur="1" fill="hold">
                                          <p:stCondLst>
                                            <p:cond delay="0"/>
                                          </p:stCondLst>
                                        </p:cTn>
                                        <p:tgtEl>
                                          <p:spTgt spid="3">
                                            <p:txEl>
                                              <p:pRg st="4" end="4"/>
                                            </p:txEl>
                                          </p:spTgt>
                                        </p:tgtEl>
                                        <p:attrNameLst>
                                          <p:attrName>style.visibility</p:attrName>
                                        </p:attrNameLst>
                                      </p:cBhvr>
                                      <p:to>
                                        <p:strVal val="visible"/>
                                      </p:to>
                                    </p:set>
                                    <p:animEffect transition="in" filter="fade">
                                      <p:cBhvr>
                                        <p:cTn id="57" dur="800" decel="100000"/>
                                        <p:tgtEl>
                                          <p:spTgt spid="3">
                                            <p:txEl>
                                              <p:pRg st="4" end="4"/>
                                            </p:txEl>
                                          </p:spTgt>
                                        </p:tgtEl>
                                      </p:cBhvr>
                                    </p:animEffect>
                                    <p:anim calcmode="lin" valueType="num">
                                      <p:cBhvr>
                                        <p:cTn id="58" dur="800" decel="100000" fill="hold"/>
                                        <p:tgtEl>
                                          <p:spTgt spid="3">
                                            <p:txEl>
                                              <p:pRg st="4" end="4"/>
                                            </p:txEl>
                                          </p:spTgt>
                                        </p:tgtEl>
                                        <p:attrNameLst>
                                          <p:attrName>style.rotation</p:attrName>
                                        </p:attrNameLst>
                                      </p:cBhvr>
                                      <p:tavLst>
                                        <p:tav tm="0">
                                          <p:val>
                                            <p:fltVal val="-90"/>
                                          </p:val>
                                        </p:tav>
                                        <p:tav tm="100000">
                                          <p:val>
                                            <p:fltVal val="0"/>
                                          </p:val>
                                        </p:tav>
                                      </p:tavLst>
                                    </p:anim>
                                    <p:anim calcmode="lin" valueType="num">
                                      <p:cBhvr>
                                        <p:cTn id="59" dur="800" decel="100000" fill="hold"/>
                                        <p:tgtEl>
                                          <p:spTgt spid="3">
                                            <p:txEl>
                                              <p:pRg st="4" end="4"/>
                                            </p:txEl>
                                          </p:spTgt>
                                        </p:tgtEl>
                                        <p:attrNameLst>
                                          <p:attrName>ppt_x</p:attrName>
                                        </p:attrNameLst>
                                      </p:cBhvr>
                                      <p:tavLst>
                                        <p:tav tm="0">
                                          <p:val>
                                            <p:strVal val="#ppt_x+0.4"/>
                                          </p:val>
                                        </p:tav>
                                        <p:tav tm="100000">
                                          <p:val>
                                            <p:strVal val="#ppt_x-0.05"/>
                                          </p:val>
                                        </p:tav>
                                      </p:tavLst>
                                    </p:anim>
                                    <p:anim calcmode="lin" valueType="num">
                                      <p:cBhvr>
                                        <p:cTn id="60" dur="800" decel="100000" fill="hold"/>
                                        <p:tgtEl>
                                          <p:spTgt spid="3">
                                            <p:txEl>
                                              <p:pRg st="4" end="4"/>
                                            </p:txEl>
                                          </p:spTgt>
                                        </p:tgtEl>
                                        <p:attrNameLst>
                                          <p:attrName>ppt_y</p:attrName>
                                        </p:attrNameLst>
                                      </p:cBhvr>
                                      <p:tavLst>
                                        <p:tav tm="0">
                                          <p:val>
                                            <p:strVal val="#ppt_y-0.4"/>
                                          </p:val>
                                        </p:tav>
                                        <p:tav tm="100000">
                                          <p:val>
                                            <p:strVal val="#ppt_y+0.1"/>
                                          </p:val>
                                        </p:tav>
                                      </p:tavLst>
                                    </p:anim>
                                    <p:anim calcmode="lin" valueType="num">
                                      <p:cBhvr>
                                        <p:cTn id="61" dur="200" accel="100000" fill="hold">
                                          <p:stCondLst>
                                            <p:cond delay="800"/>
                                          </p:stCondLst>
                                        </p:cTn>
                                        <p:tgtEl>
                                          <p:spTgt spid="3">
                                            <p:txEl>
                                              <p:pRg st="4" end="4"/>
                                            </p:txEl>
                                          </p:spTgt>
                                        </p:tgtEl>
                                        <p:attrNameLst>
                                          <p:attrName>ppt_x</p:attrName>
                                        </p:attrNameLst>
                                      </p:cBhvr>
                                      <p:tavLst>
                                        <p:tav tm="0">
                                          <p:val>
                                            <p:strVal val="#ppt_x-0.05"/>
                                          </p:val>
                                        </p:tav>
                                        <p:tav tm="100000">
                                          <p:val>
                                            <p:strVal val="#ppt_x"/>
                                          </p:val>
                                        </p:tav>
                                      </p:tavLst>
                                    </p:anim>
                                    <p:anim calcmode="lin" valueType="num">
                                      <p:cBhvr>
                                        <p:cTn id="62" dur="200" accel="100000" fill="hold">
                                          <p:stCondLst>
                                            <p:cond delay="800"/>
                                          </p:stCondLst>
                                        </p:cTn>
                                        <p:tgtEl>
                                          <p:spTgt spid="3">
                                            <p:txEl>
                                              <p:pRg st="4" end="4"/>
                                            </p:txEl>
                                          </p:spTgt>
                                        </p:tgtEl>
                                        <p:attrNameLst>
                                          <p:attrName>ppt_y</p:attrName>
                                        </p:attrNameLst>
                                      </p:cBhvr>
                                      <p:tavLst>
                                        <p:tav tm="0">
                                          <p:val>
                                            <p:strVal val="#ppt_y+0.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30" presetClass="entr" presetSubtype="0" fill="hold" grpId="0" nodeType="clickEffect">
                                  <p:stCondLst>
                                    <p:cond delay="0"/>
                                  </p:stCondLst>
                                  <p:childTnLst>
                                    <p:set>
                                      <p:cBhvr>
                                        <p:cTn id="66" dur="1" fill="hold">
                                          <p:stCondLst>
                                            <p:cond delay="0"/>
                                          </p:stCondLst>
                                        </p:cTn>
                                        <p:tgtEl>
                                          <p:spTgt spid="3">
                                            <p:txEl>
                                              <p:pRg st="5" end="5"/>
                                            </p:txEl>
                                          </p:spTgt>
                                        </p:tgtEl>
                                        <p:attrNameLst>
                                          <p:attrName>style.visibility</p:attrName>
                                        </p:attrNameLst>
                                      </p:cBhvr>
                                      <p:to>
                                        <p:strVal val="visible"/>
                                      </p:to>
                                    </p:set>
                                    <p:animEffect transition="in" filter="fade">
                                      <p:cBhvr>
                                        <p:cTn id="67" dur="800" decel="100000"/>
                                        <p:tgtEl>
                                          <p:spTgt spid="3">
                                            <p:txEl>
                                              <p:pRg st="5" end="5"/>
                                            </p:txEl>
                                          </p:spTgt>
                                        </p:tgtEl>
                                      </p:cBhvr>
                                    </p:animEffect>
                                    <p:anim calcmode="lin" valueType="num">
                                      <p:cBhvr>
                                        <p:cTn id="68" dur="800" decel="100000" fill="hold"/>
                                        <p:tgtEl>
                                          <p:spTgt spid="3">
                                            <p:txEl>
                                              <p:pRg st="5" end="5"/>
                                            </p:txEl>
                                          </p:spTgt>
                                        </p:tgtEl>
                                        <p:attrNameLst>
                                          <p:attrName>style.rotation</p:attrName>
                                        </p:attrNameLst>
                                      </p:cBhvr>
                                      <p:tavLst>
                                        <p:tav tm="0">
                                          <p:val>
                                            <p:fltVal val="-90"/>
                                          </p:val>
                                        </p:tav>
                                        <p:tav tm="100000">
                                          <p:val>
                                            <p:fltVal val="0"/>
                                          </p:val>
                                        </p:tav>
                                      </p:tavLst>
                                    </p:anim>
                                    <p:anim calcmode="lin" valueType="num">
                                      <p:cBhvr>
                                        <p:cTn id="69" dur="800" decel="100000" fill="hold"/>
                                        <p:tgtEl>
                                          <p:spTgt spid="3">
                                            <p:txEl>
                                              <p:pRg st="5" end="5"/>
                                            </p:txEl>
                                          </p:spTgt>
                                        </p:tgtEl>
                                        <p:attrNameLst>
                                          <p:attrName>ppt_x</p:attrName>
                                        </p:attrNameLst>
                                      </p:cBhvr>
                                      <p:tavLst>
                                        <p:tav tm="0">
                                          <p:val>
                                            <p:strVal val="#ppt_x+0.4"/>
                                          </p:val>
                                        </p:tav>
                                        <p:tav tm="100000">
                                          <p:val>
                                            <p:strVal val="#ppt_x-0.05"/>
                                          </p:val>
                                        </p:tav>
                                      </p:tavLst>
                                    </p:anim>
                                    <p:anim calcmode="lin" valueType="num">
                                      <p:cBhvr>
                                        <p:cTn id="70" dur="800" decel="100000" fill="hold"/>
                                        <p:tgtEl>
                                          <p:spTgt spid="3">
                                            <p:txEl>
                                              <p:pRg st="5" end="5"/>
                                            </p:txEl>
                                          </p:spTgt>
                                        </p:tgtEl>
                                        <p:attrNameLst>
                                          <p:attrName>ppt_y</p:attrName>
                                        </p:attrNameLst>
                                      </p:cBhvr>
                                      <p:tavLst>
                                        <p:tav tm="0">
                                          <p:val>
                                            <p:strVal val="#ppt_y-0.4"/>
                                          </p:val>
                                        </p:tav>
                                        <p:tav tm="100000">
                                          <p:val>
                                            <p:strVal val="#ppt_y+0.1"/>
                                          </p:val>
                                        </p:tav>
                                      </p:tavLst>
                                    </p:anim>
                                    <p:anim calcmode="lin" valueType="num">
                                      <p:cBhvr>
                                        <p:cTn id="71" dur="200" accel="100000" fill="hold">
                                          <p:stCondLst>
                                            <p:cond delay="800"/>
                                          </p:stCondLst>
                                        </p:cTn>
                                        <p:tgtEl>
                                          <p:spTgt spid="3">
                                            <p:txEl>
                                              <p:pRg st="5" end="5"/>
                                            </p:txEl>
                                          </p:spTgt>
                                        </p:tgtEl>
                                        <p:attrNameLst>
                                          <p:attrName>ppt_x</p:attrName>
                                        </p:attrNameLst>
                                      </p:cBhvr>
                                      <p:tavLst>
                                        <p:tav tm="0">
                                          <p:val>
                                            <p:strVal val="#ppt_x-0.05"/>
                                          </p:val>
                                        </p:tav>
                                        <p:tav tm="100000">
                                          <p:val>
                                            <p:strVal val="#ppt_x"/>
                                          </p:val>
                                        </p:tav>
                                      </p:tavLst>
                                    </p:anim>
                                    <p:anim calcmode="lin" valueType="num">
                                      <p:cBhvr>
                                        <p:cTn id="72" dur="200" accel="100000" fill="hold">
                                          <p:stCondLst>
                                            <p:cond delay="800"/>
                                          </p:stCondLst>
                                        </p:cTn>
                                        <p:tgtEl>
                                          <p:spTgt spid="3">
                                            <p:txEl>
                                              <p:pRg st="5" end="5"/>
                                            </p:txEl>
                                          </p:spTgt>
                                        </p:tgtEl>
                                        <p:attrNameLst>
                                          <p:attrName>ppt_y</p:attrName>
                                        </p:attrNameLst>
                                      </p:cBhvr>
                                      <p:tavLst>
                                        <p:tav tm="0">
                                          <p:val>
                                            <p:strVal val="#ppt_y+0.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30" presetClass="entr" presetSubtype="0" fill="hold" grpId="0" nodeType="clickEffect">
                                  <p:stCondLst>
                                    <p:cond delay="0"/>
                                  </p:stCondLst>
                                  <p:childTnLst>
                                    <p:set>
                                      <p:cBhvr>
                                        <p:cTn id="76" dur="1" fill="hold">
                                          <p:stCondLst>
                                            <p:cond delay="0"/>
                                          </p:stCondLst>
                                        </p:cTn>
                                        <p:tgtEl>
                                          <p:spTgt spid="3">
                                            <p:txEl>
                                              <p:pRg st="6" end="6"/>
                                            </p:txEl>
                                          </p:spTgt>
                                        </p:tgtEl>
                                        <p:attrNameLst>
                                          <p:attrName>style.visibility</p:attrName>
                                        </p:attrNameLst>
                                      </p:cBhvr>
                                      <p:to>
                                        <p:strVal val="visible"/>
                                      </p:to>
                                    </p:set>
                                    <p:animEffect transition="in" filter="fade">
                                      <p:cBhvr>
                                        <p:cTn id="77" dur="800" decel="100000"/>
                                        <p:tgtEl>
                                          <p:spTgt spid="3">
                                            <p:txEl>
                                              <p:pRg st="6" end="6"/>
                                            </p:txEl>
                                          </p:spTgt>
                                        </p:tgtEl>
                                      </p:cBhvr>
                                    </p:animEffect>
                                    <p:anim calcmode="lin" valueType="num">
                                      <p:cBhvr>
                                        <p:cTn id="78" dur="800" decel="100000" fill="hold"/>
                                        <p:tgtEl>
                                          <p:spTgt spid="3">
                                            <p:txEl>
                                              <p:pRg st="6" end="6"/>
                                            </p:txEl>
                                          </p:spTgt>
                                        </p:tgtEl>
                                        <p:attrNameLst>
                                          <p:attrName>style.rotation</p:attrName>
                                        </p:attrNameLst>
                                      </p:cBhvr>
                                      <p:tavLst>
                                        <p:tav tm="0">
                                          <p:val>
                                            <p:fltVal val="-90"/>
                                          </p:val>
                                        </p:tav>
                                        <p:tav tm="100000">
                                          <p:val>
                                            <p:fltVal val="0"/>
                                          </p:val>
                                        </p:tav>
                                      </p:tavLst>
                                    </p:anim>
                                    <p:anim calcmode="lin" valueType="num">
                                      <p:cBhvr>
                                        <p:cTn id="79" dur="800" decel="100000" fill="hold"/>
                                        <p:tgtEl>
                                          <p:spTgt spid="3">
                                            <p:txEl>
                                              <p:pRg st="6" end="6"/>
                                            </p:txEl>
                                          </p:spTgt>
                                        </p:tgtEl>
                                        <p:attrNameLst>
                                          <p:attrName>ppt_x</p:attrName>
                                        </p:attrNameLst>
                                      </p:cBhvr>
                                      <p:tavLst>
                                        <p:tav tm="0">
                                          <p:val>
                                            <p:strVal val="#ppt_x+0.4"/>
                                          </p:val>
                                        </p:tav>
                                        <p:tav tm="100000">
                                          <p:val>
                                            <p:strVal val="#ppt_x-0.05"/>
                                          </p:val>
                                        </p:tav>
                                      </p:tavLst>
                                    </p:anim>
                                    <p:anim calcmode="lin" valueType="num">
                                      <p:cBhvr>
                                        <p:cTn id="80" dur="800" decel="100000" fill="hold"/>
                                        <p:tgtEl>
                                          <p:spTgt spid="3">
                                            <p:txEl>
                                              <p:pRg st="6" end="6"/>
                                            </p:txEl>
                                          </p:spTgt>
                                        </p:tgtEl>
                                        <p:attrNameLst>
                                          <p:attrName>ppt_y</p:attrName>
                                        </p:attrNameLst>
                                      </p:cBhvr>
                                      <p:tavLst>
                                        <p:tav tm="0">
                                          <p:val>
                                            <p:strVal val="#ppt_y-0.4"/>
                                          </p:val>
                                        </p:tav>
                                        <p:tav tm="100000">
                                          <p:val>
                                            <p:strVal val="#ppt_y+0.1"/>
                                          </p:val>
                                        </p:tav>
                                      </p:tavLst>
                                    </p:anim>
                                    <p:anim calcmode="lin" valueType="num">
                                      <p:cBhvr>
                                        <p:cTn id="81" dur="200" accel="100000" fill="hold">
                                          <p:stCondLst>
                                            <p:cond delay="800"/>
                                          </p:stCondLst>
                                        </p:cTn>
                                        <p:tgtEl>
                                          <p:spTgt spid="3">
                                            <p:txEl>
                                              <p:pRg st="6" end="6"/>
                                            </p:txEl>
                                          </p:spTgt>
                                        </p:tgtEl>
                                        <p:attrNameLst>
                                          <p:attrName>ppt_x</p:attrName>
                                        </p:attrNameLst>
                                      </p:cBhvr>
                                      <p:tavLst>
                                        <p:tav tm="0">
                                          <p:val>
                                            <p:strVal val="#ppt_x-0.05"/>
                                          </p:val>
                                        </p:tav>
                                        <p:tav tm="100000">
                                          <p:val>
                                            <p:strVal val="#ppt_x"/>
                                          </p:val>
                                        </p:tav>
                                      </p:tavLst>
                                    </p:anim>
                                    <p:anim calcmode="lin" valueType="num">
                                      <p:cBhvr>
                                        <p:cTn id="82" dur="200" accel="100000" fill="hold">
                                          <p:stCondLst>
                                            <p:cond delay="800"/>
                                          </p:stCondLst>
                                        </p:cTn>
                                        <p:tgtEl>
                                          <p:spTgt spid="3">
                                            <p:txEl>
                                              <p:pRg st="6" end="6"/>
                                            </p:txEl>
                                          </p:spTgt>
                                        </p:tgtEl>
                                        <p:attrNameLst>
                                          <p:attrName>ppt_y</p:attrName>
                                        </p:attrNameLst>
                                      </p:cBhvr>
                                      <p:tavLst>
                                        <p:tav tm="0">
                                          <p:val>
                                            <p:strVal val="#ppt_y+0.1"/>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30" presetClass="entr" presetSubtype="0" fill="hold" grpId="0" nodeType="clickEffect">
                                  <p:stCondLst>
                                    <p:cond delay="0"/>
                                  </p:stCondLst>
                                  <p:childTnLst>
                                    <p:set>
                                      <p:cBhvr>
                                        <p:cTn id="86" dur="1" fill="hold">
                                          <p:stCondLst>
                                            <p:cond delay="0"/>
                                          </p:stCondLst>
                                        </p:cTn>
                                        <p:tgtEl>
                                          <p:spTgt spid="3">
                                            <p:txEl>
                                              <p:pRg st="7" end="7"/>
                                            </p:txEl>
                                          </p:spTgt>
                                        </p:tgtEl>
                                        <p:attrNameLst>
                                          <p:attrName>style.visibility</p:attrName>
                                        </p:attrNameLst>
                                      </p:cBhvr>
                                      <p:to>
                                        <p:strVal val="visible"/>
                                      </p:to>
                                    </p:set>
                                    <p:animEffect transition="in" filter="fade">
                                      <p:cBhvr>
                                        <p:cTn id="87" dur="800" decel="100000"/>
                                        <p:tgtEl>
                                          <p:spTgt spid="3">
                                            <p:txEl>
                                              <p:pRg st="7" end="7"/>
                                            </p:txEl>
                                          </p:spTgt>
                                        </p:tgtEl>
                                      </p:cBhvr>
                                    </p:animEffect>
                                    <p:anim calcmode="lin" valueType="num">
                                      <p:cBhvr>
                                        <p:cTn id="88" dur="800" decel="100000" fill="hold"/>
                                        <p:tgtEl>
                                          <p:spTgt spid="3">
                                            <p:txEl>
                                              <p:pRg st="7" end="7"/>
                                            </p:txEl>
                                          </p:spTgt>
                                        </p:tgtEl>
                                        <p:attrNameLst>
                                          <p:attrName>style.rotation</p:attrName>
                                        </p:attrNameLst>
                                      </p:cBhvr>
                                      <p:tavLst>
                                        <p:tav tm="0">
                                          <p:val>
                                            <p:fltVal val="-90"/>
                                          </p:val>
                                        </p:tav>
                                        <p:tav tm="100000">
                                          <p:val>
                                            <p:fltVal val="0"/>
                                          </p:val>
                                        </p:tav>
                                      </p:tavLst>
                                    </p:anim>
                                    <p:anim calcmode="lin" valueType="num">
                                      <p:cBhvr>
                                        <p:cTn id="89" dur="800" decel="100000" fill="hold"/>
                                        <p:tgtEl>
                                          <p:spTgt spid="3">
                                            <p:txEl>
                                              <p:pRg st="7" end="7"/>
                                            </p:txEl>
                                          </p:spTgt>
                                        </p:tgtEl>
                                        <p:attrNameLst>
                                          <p:attrName>ppt_x</p:attrName>
                                        </p:attrNameLst>
                                      </p:cBhvr>
                                      <p:tavLst>
                                        <p:tav tm="0">
                                          <p:val>
                                            <p:strVal val="#ppt_x+0.4"/>
                                          </p:val>
                                        </p:tav>
                                        <p:tav tm="100000">
                                          <p:val>
                                            <p:strVal val="#ppt_x-0.05"/>
                                          </p:val>
                                        </p:tav>
                                      </p:tavLst>
                                    </p:anim>
                                    <p:anim calcmode="lin" valueType="num">
                                      <p:cBhvr>
                                        <p:cTn id="90" dur="800" decel="100000" fill="hold"/>
                                        <p:tgtEl>
                                          <p:spTgt spid="3">
                                            <p:txEl>
                                              <p:pRg st="7" end="7"/>
                                            </p:txEl>
                                          </p:spTgt>
                                        </p:tgtEl>
                                        <p:attrNameLst>
                                          <p:attrName>ppt_y</p:attrName>
                                        </p:attrNameLst>
                                      </p:cBhvr>
                                      <p:tavLst>
                                        <p:tav tm="0">
                                          <p:val>
                                            <p:strVal val="#ppt_y-0.4"/>
                                          </p:val>
                                        </p:tav>
                                        <p:tav tm="100000">
                                          <p:val>
                                            <p:strVal val="#ppt_y+0.1"/>
                                          </p:val>
                                        </p:tav>
                                      </p:tavLst>
                                    </p:anim>
                                    <p:anim calcmode="lin" valueType="num">
                                      <p:cBhvr>
                                        <p:cTn id="91" dur="200" accel="100000" fill="hold">
                                          <p:stCondLst>
                                            <p:cond delay="800"/>
                                          </p:stCondLst>
                                        </p:cTn>
                                        <p:tgtEl>
                                          <p:spTgt spid="3">
                                            <p:txEl>
                                              <p:pRg st="7" end="7"/>
                                            </p:txEl>
                                          </p:spTgt>
                                        </p:tgtEl>
                                        <p:attrNameLst>
                                          <p:attrName>ppt_x</p:attrName>
                                        </p:attrNameLst>
                                      </p:cBhvr>
                                      <p:tavLst>
                                        <p:tav tm="0">
                                          <p:val>
                                            <p:strVal val="#ppt_x-0.05"/>
                                          </p:val>
                                        </p:tav>
                                        <p:tav tm="100000">
                                          <p:val>
                                            <p:strVal val="#ppt_x"/>
                                          </p:val>
                                        </p:tav>
                                      </p:tavLst>
                                    </p:anim>
                                    <p:anim calcmode="lin" valueType="num">
                                      <p:cBhvr>
                                        <p:cTn id="92" dur="200" accel="100000" fill="hold">
                                          <p:stCondLst>
                                            <p:cond delay="800"/>
                                          </p:stCondLst>
                                        </p:cTn>
                                        <p:tgtEl>
                                          <p:spTgt spid="3">
                                            <p:txEl>
                                              <p:pRg st="7" end="7"/>
                                            </p:txEl>
                                          </p:spTgt>
                                        </p:tgtEl>
                                        <p:attrNameLst>
                                          <p:attrName>ppt_y</p:attrName>
                                        </p:attrNameLst>
                                      </p:cBhvr>
                                      <p:tavLst>
                                        <p:tav tm="0">
                                          <p:val>
                                            <p:strVal val="#ppt_y+0.1"/>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30" presetClass="entr" presetSubtype="0" fill="hold" grpId="0" nodeType="clickEffect">
                                  <p:stCondLst>
                                    <p:cond delay="0"/>
                                  </p:stCondLst>
                                  <p:childTnLst>
                                    <p:set>
                                      <p:cBhvr>
                                        <p:cTn id="96" dur="1" fill="hold">
                                          <p:stCondLst>
                                            <p:cond delay="0"/>
                                          </p:stCondLst>
                                        </p:cTn>
                                        <p:tgtEl>
                                          <p:spTgt spid="3">
                                            <p:txEl>
                                              <p:pRg st="8" end="8"/>
                                            </p:txEl>
                                          </p:spTgt>
                                        </p:tgtEl>
                                        <p:attrNameLst>
                                          <p:attrName>style.visibility</p:attrName>
                                        </p:attrNameLst>
                                      </p:cBhvr>
                                      <p:to>
                                        <p:strVal val="visible"/>
                                      </p:to>
                                    </p:set>
                                    <p:animEffect transition="in" filter="fade">
                                      <p:cBhvr>
                                        <p:cTn id="97" dur="800" decel="100000"/>
                                        <p:tgtEl>
                                          <p:spTgt spid="3">
                                            <p:txEl>
                                              <p:pRg st="8" end="8"/>
                                            </p:txEl>
                                          </p:spTgt>
                                        </p:tgtEl>
                                      </p:cBhvr>
                                    </p:animEffect>
                                    <p:anim calcmode="lin" valueType="num">
                                      <p:cBhvr>
                                        <p:cTn id="98" dur="800" decel="100000" fill="hold"/>
                                        <p:tgtEl>
                                          <p:spTgt spid="3">
                                            <p:txEl>
                                              <p:pRg st="8" end="8"/>
                                            </p:txEl>
                                          </p:spTgt>
                                        </p:tgtEl>
                                        <p:attrNameLst>
                                          <p:attrName>style.rotation</p:attrName>
                                        </p:attrNameLst>
                                      </p:cBhvr>
                                      <p:tavLst>
                                        <p:tav tm="0">
                                          <p:val>
                                            <p:fltVal val="-90"/>
                                          </p:val>
                                        </p:tav>
                                        <p:tav tm="100000">
                                          <p:val>
                                            <p:fltVal val="0"/>
                                          </p:val>
                                        </p:tav>
                                      </p:tavLst>
                                    </p:anim>
                                    <p:anim calcmode="lin" valueType="num">
                                      <p:cBhvr>
                                        <p:cTn id="99" dur="800" decel="100000" fill="hold"/>
                                        <p:tgtEl>
                                          <p:spTgt spid="3">
                                            <p:txEl>
                                              <p:pRg st="8" end="8"/>
                                            </p:txEl>
                                          </p:spTgt>
                                        </p:tgtEl>
                                        <p:attrNameLst>
                                          <p:attrName>ppt_x</p:attrName>
                                        </p:attrNameLst>
                                      </p:cBhvr>
                                      <p:tavLst>
                                        <p:tav tm="0">
                                          <p:val>
                                            <p:strVal val="#ppt_x+0.4"/>
                                          </p:val>
                                        </p:tav>
                                        <p:tav tm="100000">
                                          <p:val>
                                            <p:strVal val="#ppt_x-0.05"/>
                                          </p:val>
                                        </p:tav>
                                      </p:tavLst>
                                    </p:anim>
                                    <p:anim calcmode="lin" valueType="num">
                                      <p:cBhvr>
                                        <p:cTn id="100" dur="800" decel="100000" fill="hold"/>
                                        <p:tgtEl>
                                          <p:spTgt spid="3">
                                            <p:txEl>
                                              <p:pRg st="8" end="8"/>
                                            </p:txEl>
                                          </p:spTgt>
                                        </p:tgtEl>
                                        <p:attrNameLst>
                                          <p:attrName>ppt_y</p:attrName>
                                        </p:attrNameLst>
                                      </p:cBhvr>
                                      <p:tavLst>
                                        <p:tav tm="0">
                                          <p:val>
                                            <p:strVal val="#ppt_y-0.4"/>
                                          </p:val>
                                        </p:tav>
                                        <p:tav tm="100000">
                                          <p:val>
                                            <p:strVal val="#ppt_y+0.1"/>
                                          </p:val>
                                        </p:tav>
                                      </p:tavLst>
                                    </p:anim>
                                    <p:anim calcmode="lin" valueType="num">
                                      <p:cBhvr>
                                        <p:cTn id="101" dur="200" accel="100000" fill="hold">
                                          <p:stCondLst>
                                            <p:cond delay="800"/>
                                          </p:stCondLst>
                                        </p:cTn>
                                        <p:tgtEl>
                                          <p:spTgt spid="3">
                                            <p:txEl>
                                              <p:pRg st="8" end="8"/>
                                            </p:txEl>
                                          </p:spTgt>
                                        </p:tgtEl>
                                        <p:attrNameLst>
                                          <p:attrName>ppt_x</p:attrName>
                                        </p:attrNameLst>
                                      </p:cBhvr>
                                      <p:tavLst>
                                        <p:tav tm="0">
                                          <p:val>
                                            <p:strVal val="#ppt_x-0.05"/>
                                          </p:val>
                                        </p:tav>
                                        <p:tav tm="100000">
                                          <p:val>
                                            <p:strVal val="#ppt_x"/>
                                          </p:val>
                                        </p:tav>
                                      </p:tavLst>
                                    </p:anim>
                                    <p:anim calcmode="lin" valueType="num">
                                      <p:cBhvr>
                                        <p:cTn id="102" dur="200" accel="100000" fill="hold">
                                          <p:stCondLst>
                                            <p:cond delay="800"/>
                                          </p:stCondLst>
                                        </p:cTn>
                                        <p:tgtEl>
                                          <p:spTgt spid="3">
                                            <p:txEl>
                                              <p:pRg st="8" end="8"/>
                                            </p:txEl>
                                          </p:spTgt>
                                        </p:tgtEl>
                                        <p:attrNameLst>
                                          <p:attrName>ppt_y</p:attrName>
                                        </p:attrNameLst>
                                      </p:cBhvr>
                                      <p:tavLst>
                                        <p:tav tm="0">
                                          <p:val>
                                            <p:strVal val="#ppt_y+0.1"/>
                                          </p:val>
                                        </p:tav>
                                        <p:tav tm="100000">
                                          <p:val>
                                            <p:strVal val="#ppt_y"/>
                                          </p:val>
                                        </p:tav>
                                      </p:tavLst>
                                    </p:anim>
                                  </p:childTnLst>
                                </p:cTn>
                              </p:par>
                            </p:childTnLst>
                          </p:cTn>
                        </p:par>
                      </p:childTnLst>
                    </p:cTn>
                  </p:par>
                  <p:par>
                    <p:cTn id="103" fill="hold">
                      <p:stCondLst>
                        <p:cond delay="indefinite"/>
                      </p:stCondLst>
                      <p:childTnLst>
                        <p:par>
                          <p:cTn id="104" fill="hold">
                            <p:stCondLst>
                              <p:cond delay="0"/>
                            </p:stCondLst>
                            <p:childTnLst>
                              <p:par>
                                <p:cTn id="105" presetID="30" presetClass="entr" presetSubtype="0" fill="hold" grpId="0" nodeType="clickEffect">
                                  <p:stCondLst>
                                    <p:cond delay="0"/>
                                  </p:stCondLst>
                                  <p:childTnLst>
                                    <p:set>
                                      <p:cBhvr>
                                        <p:cTn id="106" dur="1" fill="hold">
                                          <p:stCondLst>
                                            <p:cond delay="0"/>
                                          </p:stCondLst>
                                        </p:cTn>
                                        <p:tgtEl>
                                          <p:spTgt spid="3">
                                            <p:txEl>
                                              <p:pRg st="9" end="9"/>
                                            </p:txEl>
                                          </p:spTgt>
                                        </p:tgtEl>
                                        <p:attrNameLst>
                                          <p:attrName>style.visibility</p:attrName>
                                        </p:attrNameLst>
                                      </p:cBhvr>
                                      <p:to>
                                        <p:strVal val="visible"/>
                                      </p:to>
                                    </p:set>
                                    <p:animEffect transition="in" filter="fade">
                                      <p:cBhvr>
                                        <p:cTn id="107" dur="800" decel="100000"/>
                                        <p:tgtEl>
                                          <p:spTgt spid="3">
                                            <p:txEl>
                                              <p:pRg st="9" end="9"/>
                                            </p:txEl>
                                          </p:spTgt>
                                        </p:tgtEl>
                                      </p:cBhvr>
                                    </p:animEffect>
                                    <p:anim calcmode="lin" valueType="num">
                                      <p:cBhvr>
                                        <p:cTn id="108" dur="800" decel="100000" fill="hold"/>
                                        <p:tgtEl>
                                          <p:spTgt spid="3">
                                            <p:txEl>
                                              <p:pRg st="9" end="9"/>
                                            </p:txEl>
                                          </p:spTgt>
                                        </p:tgtEl>
                                        <p:attrNameLst>
                                          <p:attrName>style.rotation</p:attrName>
                                        </p:attrNameLst>
                                      </p:cBhvr>
                                      <p:tavLst>
                                        <p:tav tm="0">
                                          <p:val>
                                            <p:fltVal val="-90"/>
                                          </p:val>
                                        </p:tav>
                                        <p:tav tm="100000">
                                          <p:val>
                                            <p:fltVal val="0"/>
                                          </p:val>
                                        </p:tav>
                                      </p:tavLst>
                                    </p:anim>
                                    <p:anim calcmode="lin" valueType="num">
                                      <p:cBhvr>
                                        <p:cTn id="109" dur="800" decel="100000" fill="hold"/>
                                        <p:tgtEl>
                                          <p:spTgt spid="3">
                                            <p:txEl>
                                              <p:pRg st="9" end="9"/>
                                            </p:txEl>
                                          </p:spTgt>
                                        </p:tgtEl>
                                        <p:attrNameLst>
                                          <p:attrName>ppt_x</p:attrName>
                                        </p:attrNameLst>
                                      </p:cBhvr>
                                      <p:tavLst>
                                        <p:tav tm="0">
                                          <p:val>
                                            <p:strVal val="#ppt_x+0.4"/>
                                          </p:val>
                                        </p:tav>
                                        <p:tav tm="100000">
                                          <p:val>
                                            <p:strVal val="#ppt_x-0.05"/>
                                          </p:val>
                                        </p:tav>
                                      </p:tavLst>
                                    </p:anim>
                                    <p:anim calcmode="lin" valueType="num">
                                      <p:cBhvr>
                                        <p:cTn id="110" dur="800" decel="100000" fill="hold"/>
                                        <p:tgtEl>
                                          <p:spTgt spid="3">
                                            <p:txEl>
                                              <p:pRg st="9" end="9"/>
                                            </p:txEl>
                                          </p:spTgt>
                                        </p:tgtEl>
                                        <p:attrNameLst>
                                          <p:attrName>ppt_y</p:attrName>
                                        </p:attrNameLst>
                                      </p:cBhvr>
                                      <p:tavLst>
                                        <p:tav tm="0">
                                          <p:val>
                                            <p:strVal val="#ppt_y-0.4"/>
                                          </p:val>
                                        </p:tav>
                                        <p:tav tm="100000">
                                          <p:val>
                                            <p:strVal val="#ppt_y+0.1"/>
                                          </p:val>
                                        </p:tav>
                                      </p:tavLst>
                                    </p:anim>
                                    <p:anim calcmode="lin" valueType="num">
                                      <p:cBhvr>
                                        <p:cTn id="111" dur="200" accel="100000" fill="hold">
                                          <p:stCondLst>
                                            <p:cond delay="800"/>
                                          </p:stCondLst>
                                        </p:cTn>
                                        <p:tgtEl>
                                          <p:spTgt spid="3">
                                            <p:txEl>
                                              <p:pRg st="9" end="9"/>
                                            </p:txEl>
                                          </p:spTgt>
                                        </p:tgtEl>
                                        <p:attrNameLst>
                                          <p:attrName>ppt_x</p:attrName>
                                        </p:attrNameLst>
                                      </p:cBhvr>
                                      <p:tavLst>
                                        <p:tav tm="0">
                                          <p:val>
                                            <p:strVal val="#ppt_x-0.05"/>
                                          </p:val>
                                        </p:tav>
                                        <p:tav tm="100000">
                                          <p:val>
                                            <p:strVal val="#ppt_x"/>
                                          </p:val>
                                        </p:tav>
                                      </p:tavLst>
                                    </p:anim>
                                    <p:anim calcmode="lin" valueType="num">
                                      <p:cBhvr>
                                        <p:cTn id="112" dur="200" accel="100000" fill="hold">
                                          <p:stCondLst>
                                            <p:cond delay="800"/>
                                          </p:stCondLst>
                                        </p:cTn>
                                        <p:tgtEl>
                                          <p:spTgt spid="3">
                                            <p:txEl>
                                              <p:pRg st="9" end="9"/>
                                            </p:txEl>
                                          </p:spTgt>
                                        </p:tgtEl>
                                        <p:attrNameLst>
                                          <p:attrName>ppt_y</p:attrName>
                                        </p:attrNameLst>
                                      </p:cBhvr>
                                      <p:tavLst>
                                        <p:tav tm="0">
                                          <p:val>
                                            <p:strVal val="#ppt_y+0.1"/>
                                          </p:val>
                                        </p:tav>
                                        <p:tav tm="100000">
                                          <p:val>
                                            <p:strVal val="#ppt_y"/>
                                          </p:val>
                                        </p:tav>
                                      </p:tavLst>
                                    </p:anim>
                                  </p:childTnLst>
                                </p:cTn>
                              </p:par>
                            </p:childTnLst>
                          </p:cTn>
                        </p:par>
                      </p:childTnLst>
                    </p:cTn>
                  </p:par>
                  <p:par>
                    <p:cTn id="113" fill="hold">
                      <p:stCondLst>
                        <p:cond delay="indefinite"/>
                      </p:stCondLst>
                      <p:childTnLst>
                        <p:par>
                          <p:cTn id="114" fill="hold">
                            <p:stCondLst>
                              <p:cond delay="0"/>
                            </p:stCondLst>
                            <p:childTnLst>
                              <p:par>
                                <p:cTn id="115" presetID="30" presetClass="entr" presetSubtype="0" fill="hold" grpId="0" nodeType="clickEffect">
                                  <p:stCondLst>
                                    <p:cond delay="0"/>
                                  </p:stCondLst>
                                  <p:childTnLst>
                                    <p:set>
                                      <p:cBhvr>
                                        <p:cTn id="116" dur="1" fill="hold">
                                          <p:stCondLst>
                                            <p:cond delay="0"/>
                                          </p:stCondLst>
                                        </p:cTn>
                                        <p:tgtEl>
                                          <p:spTgt spid="3">
                                            <p:txEl>
                                              <p:pRg st="10" end="10"/>
                                            </p:txEl>
                                          </p:spTgt>
                                        </p:tgtEl>
                                        <p:attrNameLst>
                                          <p:attrName>style.visibility</p:attrName>
                                        </p:attrNameLst>
                                      </p:cBhvr>
                                      <p:to>
                                        <p:strVal val="visible"/>
                                      </p:to>
                                    </p:set>
                                    <p:animEffect transition="in" filter="fade">
                                      <p:cBhvr>
                                        <p:cTn id="117" dur="800" decel="100000"/>
                                        <p:tgtEl>
                                          <p:spTgt spid="3">
                                            <p:txEl>
                                              <p:pRg st="10" end="10"/>
                                            </p:txEl>
                                          </p:spTgt>
                                        </p:tgtEl>
                                      </p:cBhvr>
                                    </p:animEffect>
                                    <p:anim calcmode="lin" valueType="num">
                                      <p:cBhvr>
                                        <p:cTn id="118" dur="800" decel="100000" fill="hold"/>
                                        <p:tgtEl>
                                          <p:spTgt spid="3">
                                            <p:txEl>
                                              <p:pRg st="10" end="10"/>
                                            </p:txEl>
                                          </p:spTgt>
                                        </p:tgtEl>
                                        <p:attrNameLst>
                                          <p:attrName>style.rotation</p:attrName>
                                        </p:attrNameLst>
                                      </p:cBhvr>
                                      <p:tavLst>
                                        <p:tav tm="0">
                                          <p:val>
                                            <p:fltVal val="-90"/>
                                          </p:val>
                                        </p:tav>
                                        <p:tav tm="100000">
                                          <p:val>
                                            <p:fltVal val="0"/>
                                          </p:val>
                                        </p:tav>
                                      </p:tavLst>
                                    </p:anim>
                                    <p:anim calcmode="lin" valueType="num">
                                      <p:cBhvr>
                                        <p:cTn id="119" dur="800" decel="100000" fill="hold"/>
                                        <p:tgtEl>
                                          <p:spTgt spid="3">
                                            <p:txEl>
                                              <p:pRg st="10" end="10"/>
                                            </p:txEl>
                                          </p:spTgt>
                                        </p:tgtEl>
                                        <p:attrNameLst>
                                          <p:attrName>ppt_x</p:attrName>
                                        </p:attrNameLst>
                                      </p:cBhvr>
                                      <p:tavLst>
                                        <p:tav tm="0">
                                          <p:val>
                                            <p:strVal val="#ppt_x+0.4"/>
                                          </p:val>
                                        </p:tav>
                                        <p:tav tm="100000">
                                          <p:val>
                                            <p:strVal val="#ppt_x-0.05"/>
                                          </p:val>
                                        </p:tav>
                                      </p:tavLst>
                                    </p:anim>
                                    <p:anim calcmode="lin" valueType="num">
                                      <p:cBhvr>
                                        <p:cTn id="120" dur="800" decel="100000" fill="hold"/>
                                        <p:tgtEl>
                                          <p:spTgt spid="3">
                                            <p:txEl>
                                              <p:pRg st="10" end="10"/>
                                            </p:txEl>
                                          </p:spTgt>
                                        </p:tgtEl>
                                        <p:attrNameLst>
                                          <p:attrName>ppt_y</p:attrName>
                                        </p:attrNameLst>
                                      </p:cBhvr>
                                      <p:tavLst>
                                        <p:tav tm="0">
                                          <p:val>
                                            <p:strVal val="#ppt_y-0.4"/>
                                          </p:val>
                                        </p:tav>
                                        <p:tav tm="100000">
                                          <p:val>
                                            <p:strVal val="#ppt_y+0.1"/>
                                          </p:val>
                                        </p:tav>
                                      </p:tavLst>
                                    </p:anim>
                                    <p:anim calcmode="lin" valueType="num">
                                      <p:cBhvr>
                                        <p:cTn id="121" dur="200" accel="100000" fill="hold">
                                          <p:stCondLst>
                                            <p:cond delay="800"/>
                                          </p:stCondLst>
                                        </p:cTn>
                                        <p:tgtEl>
                                          <p:spTgt spid="3">
                                            <p:txEl>
                                              <p:pRg st="10" end="10"/>
                                            </p:txEl>
                                          </p:spTgt>
                                        </p:tgtEl>
                                        <p:attrNameLst>
                                          <p:attrName>ppt_x</p:attrName>
                                        </p:attrNameLst>
                                      </p:cBhvr>
                                      <p:tavLst>
                                        <p:tav tm="0">
                                          <p:val>
                                            <p:strVal val="#ppt_x-0.05"/>
                                          </p:val>
                                        </p:tav>
                                        <p:tav tm="100000">
                                          <p:val>
                                            <p:strVal val="#ppt_x"/>
                                          </p:val>
                                        </p:tav>
                                      </p:tavLst>
                                    </p:anim>
                                    <p:anim calcmode="lin" valueType="num">
                                      <p:cBhvr>
                                        <p:cTn id="122" dur="200" accel="100000" fill="hold">
                                          <p:stCondLst>
                                            <p:cond delay="800"/>
                                          </p:stCondLst>
                                        </p:cTn>
                                        <p:tgtEl>
                                          <p:spTgt spid="3">
                                            <p:txEl>
                                              <p:pRg st="10" end="10"/>
                                            </p:txEl>
                                          </p:spTgt>
                                        </p:tgtEl>
                                        <p:attrNameLst>
                                          <p:attrName>ppt_y</p:attrName>
                                        </p:attrNameLst>
                                      </p:cBhvr>
                                      <p:tavLst>
                                        <p:tav tm="0">
                                          <p:val>
                                            <p:strVal val="#ppt_y+0.1"/>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30" presetClass="entr" presetSubtype="0" fill="hold" grpId="0" nodeType="clickEffect">
                                  <p:stCondLst>
                                    <p:cond delay="0"/>
                                  </p:stCondLst>
                                  <p:childTnLst>
                                    <p:set>
                                      <p:cBhvr>
                                        <p:cTn id="126" dur="1" fill="hold">
                                          <p:stCondLst>
                                            <p:cond delay="0"/>
                                          </p:stCondLst>
                                        </p:cTn>
                                        <p:tgtEl>
                                          <p:spTgt spid="3">
                                            <p:txEl>
                                              <p:pRg st="11" end="11"/>
                                            </p:txEl>
                                          </p:spTgt>
                                        </p:tgtEl>
                                        <p:attrNameLst>
                                          <p:attrName>style.visibility</p:attrName>
                                        </p:attrNameLst>
                                      </p:cBhvr>
                                      <p:to>
                                        <p:strVal val="visible"/>
                                      </p:to>
                                    </p:set>
                                    <p:animEffect transition="in" filter="fade">
                                      <p:cBhvr>
                                        <p:cTn id="127" dur="800" decel="100000"/>
                                        <p:tgtEl>
                                          <p:spTgt spid="3">
                                            <p:txEl>
                                              <p:pRg st="11" end="11"/>
                                            </p:txEl>
                                          </p:spTgt>
                                        </p:tgtEl>
                                      </p:cBhvr>
                                    </p:animEffect>
                                    <p:anim calcmode="lin" valueType="num">
                                      <p:cBhvr>
                                        <p:cTn id="128" dur="800" decel="100000" fill="hold"/>
                                        <p:tgtEl>
                                          <p:spTgt spid="3">
                                            <p:txEl>
                                              <p:pRg st="11" end="11"/>
                                            </p:txEl>
                                          </p:spTgt>
                                        </p:tgtEl>
                                        <p:attrNameLst>
                                          <p:attrName>style.rotation</p:attrName>
                                        </p:attrNameLst>
                                      </p:cBhvr>
                                      <p:tavLst>
                                        <p:tav tm="0">
                                          <p:val>
                                            <p:fltVal val="-90"/>
                                          </p:val>
                                        </p:tav>
                                        <p:tav tm="100000">
                                          <p:val>
                                            <p:fltVal val="0"/>
                                          </p:val>
                                        </p:tav>
                                      </p:tavLst>
                                    </p:anim>
                                    <p:anim calcmode="lin" valueType="num">
                                      <p:cBhvr>
                                        <p:cTn id="129" dur="800" decel="100000" fill="hold"/>
                                        <p:tgtEl>
                                          <p:spTgt spid="3">
                                            <p:txEl>
                                              <p:pRg st="11" end="11"/>
                                            </p:txEl>
                                          </p:spTgt>
                                        </p:tgtEl>
                                        <p:attrNameLst>
                                          <p:attrName>ppt_x</p:attrName>
                                        </p:attrNameLst>
                                      </p:cBhvr>
                                      <p:tavLst>
                                        <p:tav tm="0">
                                          <p:val>
                                            <p:strVal val="#ppt_x+0.4"/>
                                          </p:val>
                                        </p:tav>
                                        <p:tav tm="100000">
                                          <p:val>
                                            <p:strVal val="#ppt_x-0.05"/>
                                          </p:val>
                                        </p:tav>
                                      </p:tavLst>
                                    </p:anim>
                                    <p:anim calcmode="lin" valueType="num">
                                      <p:cBhvr>
                                        <p:cTn id="130" dur="800" decel="100000" fill="hold"/>
                                        <p:tgtEl>
                                          <p:spTgt spid="3">
                                            <p:txEl>
                                              <p:pRg st="11" end="11"/>
                                            </p:txEl>
                                          </p:spTgt>
                                        </p:tgtEl>
                                        <p:attrNameLst>
                                          <p:attrName>ppt_y</p:attrName>
                                        </p:attrNameLst>
                                      </p:cBhvr>
                                      <p:tavLst>
                                        <p:tav tm="0">
                                          <p:val>
                                            <p:strVal val="#ppt_y-0.4"/>
                                          </p:val>
                                        </p:tav>
                                        <p:tav tm="100000">
                                          <p:val>
                                            <p:strVal val="#ppt_y+0.1"/>
                                          </p:val>
                                        </p:tav>
                                      </p:tavLst>
                                    </p:anim>
                                    <p:anim calcmode="lin" valueType="num">
                                      <p:cBhvr>
                                        <p:cTn id="131" dur="200" accel="100000" fill="hold">
                                          <p:stCondLst>
                                            <p:cond delay="800"/>
                                          </p:stCondLst>
                                        </p:cTn>
                                        <p:tgtEl>
                                          <p:spTgt spid="3">
                                            <p:txEl>
                                              <p:pRg st="11" end="11"/>
                                            </p:txEl>
                                          </p:spTgt>
                                        </p:tgtEl>
                                        <p:attrNameLst>
                                          <p:attrName>ppt_x</p:attrName>
                                        </p:attrNameLst>
                                      </p:cBhvr>
                                      <p:tavLst>
                                        <p:tav tm="0">
                                          <p:val>
                                            <p:strVal val="#ppt_x-0.05"/>
                                          </p:val>
                                        </p:tav>
                                        <p:tav tm="100000">
                                          <p:val>
                                            <p:strVal val="#ppt_x"/>
                                          </p:val>
                                        </p:tav>
                                      </p:tavLst>
                                    </p:anim>
                                    <p:anim calcmode="lin" valueType="num">
                                      <p:cBhvr>
                                        <p:cTn id="132" dur="200" accel="100000" fill="hold">
                                          <p:stCondLst>
                                            <p:cond delay="800"/>
                                          </p:stCondLst>
                                        </p:cTn>
                                        <p:tgtEl>
                                          <p:spTgt spid="3">
                                            <p:txEl>
                                              <p:pRg st="11" end="11"/>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1DD62E0-5997-1240-8BD1-FE3BAF61ADCE}"/>
              </a:ext>
            </a:extLst>
          </p:cNvPr>
          <p:cNvSpPr>
            <a:spLocks noGrp="1"/>
          </p:cNvSpPr>
          <p:nvPr>
            <p:ph type="title"/>
          </p:nvPr>
        </p:nvSpPr>
        <p:spPr/>
        <p:txBody>
          <a:bodyPr/>
          <a:lstStyle/>
          <a:p>
            <a:r>
              <a:rPr lang="en-US" dirty="0"/>
              <a:t>Read the paragraph and answer the questions.</a:t>
            </a:r>
            <a:r>
              <a:rPr lang="es-CL" dirty="0"/>
              <a:t> </a:t>
            </a:r>
          </a:p>
        </p:txBody>
      </p:sp>
      <p:sp>
        <p:nvSpPr>
          <p:cNvPr id="3" name="Marcador de contenido 2">
            <a:extLst>
              <a:ext uri="{FF2B5EF4-FFF2-40B4-BE49-F238E27FC236}">
                <a16:creationId xmlns:a16="http://schemas.microsoft.com/office/drawing/2014/main" xmlns="" id="{20F1DE39-4077-B24A-A691-B932CABFC260}"/>
              </a:ext>
            </a:extLst>
          </p:cNvPr>
          <p:cNvSpPr>
            <a:spLocks noGrp="1"/>
          </p:cNvSpPr>
          <p:nvPr>
            <p:ph idx="1"/>
          </p:nvPr>
        </p:nvSpPr>
        <p:spPr/>
        <p:txBody>
          <a:bodyPr>
            <a:normAutofit lnSpcReduction="10000"/>
          </a:bodyPr>
          <a:lstStyle/>
          <a:p>
            <a:pPr marL="0" indent="0">
              <a:buNone/>
            </a:pPr>
            <a:r>
              <a:rPr lang="en-US" dirty="0"/>
              <a:t>Brian is a doctor. He looks after sick people. He usually gets up at 6.00 o’clock. Today he is late, it is 6.30 and he is still in bed. He usually goes to work by train but today he is driving to work. He arrives at work at 6.30 every morning but it is 7.30 now and he is still driving. It’s 12.00 o’clock now. He always has his lunch at 12.00 but today he isn’t having lunch at 12.00, he is looking after his sick patients. It is half past seven now, Brian is watching TV. He usually watches TV at half past seven because his favorite </a:t>
            </a:r>
            <a:r>
              <a:rPr lang="en-US" dirty="0" err="1"/>
              <a:t>programme</a:t>
            </a:r>
            <a:r>
              <a:rPr lang="en-US" dirty="0"/>
              <a:t> starts at half past seven. Brian has his dinner at 8.30 everyday and he is having dinner now.</a:t>
            </a:r>
            <a:r>
              <a:rPr lang="es-CL" dirty="0"/>
              <a:t> </a:t>
            </a:r>
            <a:r>
              <a:rPr lang="en-US" dirty="0"/>
              <a:t>It is 12.00 now Brian is going to bed. He always goes to bed at 12.00.</a:t>
            </a:r>
            <a:r>
              <a:rPr lang="es-CL" dirty="0"/>
              <a:t> </a:t>
            </a:r>
          </a:p>
        </p:txBody>
      </p:sp>
    </p:spTree>
    <p:extLst>
      <p:ext uri="{BB962C8B-B14F-4D97-AF65-F5344CB8AC3E}">
        <p14:creationId xmlns:p14="http://schemas.microsoft.com/office/powerpoint/2010/main" val="61891636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B0AE165-D269-C747-AB84-BB72CDF1F99C}"/>
              </a:ext>
            </a:extLst>
          </p:cNvPr>
          <p:cNvSpPr>
            <a:spLocks noGrp="1"/>
          </p:cNvSpPr>
          <p:nvPr>
            <p:ph type="title"/>
          </p:nvPr>
        </p:nvSpPr>
        <p:spPr/>
        <p:txBody>
          <a:bodyPr/>
          <a:lstStyle/>
          <a:p>
            <a:endParaRPr lang="es-CL"/>
          </a:p>
        </p:txBody>
      </p:sp>
      <p:sp>
        <p:nvSpPr>
          <p:cNvPr id="3" name="Marcador de contenido 2">
            <a:extLst>
              <a:ext uri="{FF2B5EF4-FFF2-40B4-BE49-F238E27FC236}">
                <a16:creationId xmlns:a16="http://schemas.microsoft.com/office/drawing/2014/main" xmlns="" id="{4F695BE0-C186-4940-85A8-48EDF9514AB1}"/>
              </a:ext>
            </a:extLst>
          </p:cNvPr>
          <p:cNvSpPr>
            <a:spLocks noGrp="1"/>
          </p:cNvSpPr>
          <p:nvPr>
            <p:ph idx="1"/>
          </p:nvPr>
        </p:nvSpPr>
        <p:spPr>
          <a:xfrm>
            <a:off x="680321" y="2336873"/>
            <a:ext cx="9613861" cy="3599316"/>
          </a:xfrm>
        </p:spPr>
        <p:txBody>
          <a:bodyPr>
            <a:normAutofit fontScale="70000" lnSpcReduction="20000"/>
          </a:bodyPr>
          <a:lstStyle/>
          <a:p>
            <a:r>
              <a:rPr lang="en-US" dirty="0"/>
              <a:t>1. What does Brian do?                                            6. When does he always have his lunch?</a:t>
            </a:r>
            <a:endParaRPr lang="es-CL" dirty="0"/>
          </a:p>
          <a:p>
            <a:pPr marL="0" indent="0">
              <a:buNone/>
            </a:pPr>
            <a:r>
              <a:rPr lang="en-US" dirty="0"/>
              <a:t> </a:t>
            </a:r>
            <a:r>
              <a:rPr lang="en-US" dirty="0">
                <a:solidFill>
                  <a:schemeClr val="bg1"/>
                </a:solidFill>
              </a:rPr>
              <a:t>He is a doctor.					He always has lunch at 12 o’clock.</a:t>
            </a:r>
            <a:endParaRPr lang="es-CL" dirty="0"/>
          </a:p>
          <a:p>
            <a:r>
              <a:rPr lang="en-US" dirty="0"/>
              <a:t>2. What time does he usually get up?                       7. What is he doing at 12.00 today?</a:t>
            </a:r>
            <a:endParaRPr lang="es-CL" dirty="0"/>
          </a:p>
          <a:p>
            <a:pPr marL="0" indent="0">
              <a:buNone/>
            </a:pPr>
            <a:r>
              <a:rPr lang="en-US" dirty="0"/>
              <a:t> </a:t>
            </a:r>
            <a:r>
              <a:rPr lang="en-US" dirty="0">
                <a:solidFill>
                  <a:schemeClr val="bg1"/>
                </a:solidFill>
              </a:rPr>
              <a:t>He usually gets up at 6 o’clock. 			He’s looking after his sick patients.</a:t>
            </a:r>
            <a:endParaRPr lang="es-CL" dirty="0"/>
          </a:p>
          <a:p>
            <a:r>
              <a:rPr lang="en-US" dirty="0"/>
              <a:t>3. How does he usually go to work?                         8. Why does he usually watch TV at 7.30?</a:t>
            </a:r>
            <a:endParaRPr lang="es-CL" dirty="0"/>
          </a:p>
          <a:p>
            <a:pPr marL="0" indent="0">
              <a:buNone/>
            </a:pPr>
            <a:r>
              <a:rPr lang="en-US" dirty="0"/>
              <a:t> </a:t>
            </a:r>
            <a:r>
              <a:rPr lang="en-US" dirty="0">
                <a:solidFill>
                  <a:schemeClr val="bg1"/>
                </a:solidFill>
              </a:rPr>
              <a:t>He usually goes to work by train.		Because his favorite </a:t>
            </a:r>
            <a:r>
              <a:rPr lang="en-US" dirty="0" err="1">
                <a:solidFill>
                  <a:schemeClr val="bg1"/>
                </a:solidFill>
              </a:rPr>
              <a:t>programme</a:t>
            </a:r>
            <a:r>
              <a:rPr lang="en-US" dirty="0">
                <a:solidFill>
                  <a:schemeClr val="bg1"/>
                </a:solidFill>
              </a:rPr>
              <a:t> starts a 7.30</a:t>
            </a:r>
            <a:endParaRPr lang="es-CL" dirty="0"/>
          </a:p>
          <a:p>
            <a:r>
              <a:rPr lang="en-US" dirty="0"/>
              <a:t>4. Why is he driving to work today?                         9. What time does he go to bed?</a:t>
            </a:r>
            <a:endParaRPr lang="es-CL" dirty="0"/>
          </a:p>
          <a:p>
            <a:pPr marL="0" indent="0">
              <a:buNone/>
            </a:pPr>
            <a:r>
              <a:rPr lang="en-US" dirty="0"/>
              <a:t> </a:t>
            </a:r>
            <a:r>
              <a:rPr lang="en-US" dirty="0">
                <a:solidFill>
                  <a:schemeClr val="bg1"/>
                </a:solidFill>
              </a:rPr>
              <a:t>Because he is late.				He goes to bed at 12 o’clock</a:t>
            </a:r>
            <a:endParaRPr lang="es-CL" dirty="0"/>
          </a:p>
          <a:p>
            <a:r>
              <a:rPr lang="en-US" dirty="0"/>
              <a:t>5. What time does he arrive at work everyday?       10. What time is he going to bed now?</a:t>
            </a:r>
            <a:endParaRPr lang="es-CL" dirty="0"/>
          </a:p>
          <a:p>
            <a:pPr marL="0" indent="0">
              <a:buNone/>
            </a:pPr>
            <a:r>
              <a:rPr lang="en-US" dirty="0"/>
              <a:t> </a:t>
            </a:r>
            <a:r>
              <a:rPr lang="en-US" dirty="0">
                <a:solidFill>
                  <a:schemeClr val="bg1"/>
                </a:solidFill>
              </a:rPr>
              <a:t>He arrives at work at 6.30				He’s going to bed at </a:t>
            </a:r>
            <a:r>
              <a:rPr lang="en-US">
                <a:solidFill>
                  <a:schemeClr val="bg1"/>
                </a:solidFill>
              </a:rPr>
              <a:t>12 o’clock</a:t>
            </a:r>
            <a:endParaRPr lang="es-CL" dirty="0"/>
          </a:p>
          <a:p>
            <a:pPr marL="0" indent="0">
              <a:buNone/>
            </a:pPr>
            <a:endParaRPr lang="es-CL" dirty="0"/>
          </a:p>
        </p:txBody>
      </p:sp>
    </p:spTree>
    <p:extLst>
      <p:ext uri="{BB962C8B-B14F-4D97-AF65-F5344CB8AC3E}">
        <p14:creationId xmlns:p14="http://schemas.microsoft.com/office/powerpoint/2010/main" val="276404977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2000"/>
                                        <p:tgtEl>
                                          <p:spTgt spid="3">
                                            <p:txEl>
                                              <p:pRg st="1" end="1"/>
                                            </p:txEl>
                                          </p:spTgt>
                                        </p:tgtEl>
                                      </p:cBhvr>
                                    </p:animEffect>
                                    <p:anim calcmode="lin" valueType="num">
                                      <p:cBhvr>
                                        <p:cTn id="15"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6"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2000"/>
                                        <p:tgtEl>
                                          <p:spTgt spid="3">
                                            <p:txEl>
                                              <p:pRg st="2" end="2"/>
                                            </p:txEl>
                                          </p:spTgt>
                                        </p:tgtEl>
                                      </p:cBhvr>
                                    </p:animEffect>
                                    <p:anim calcmode="lin" valueType="num">
                                      <p:cBhvr>
                                        <p:cTn id="22"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23"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2000"/>
                                        <p:tgtEl>
                                          <p:spTgt spid="3">
                                            <p:txEl>
                                              <p:pRg st="3" end="3"/>
                                            </p:txEl>
                                          </p:spTgt>
                                        </p:tgtEl>
                                      </p:cBhvr>
                                    </p:animEffect>
                                    <p:anim calcmode="lin" valueType="num">
                                      <p:cBhvr>
                                        <p:cTn id="29"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30" dur="2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45"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2000"/>
                                        <p:tgtEl>
                                          <p:spTgt spid="3">
                                            <p:txEl>
                                              <p:pRg st="4" end="4"/>
                                            </p:txEl>
                                          </p:spTgt>
                                        </p:tgtEl>
                                      </p:cBhvr>
                                    </p:animEffect>
                                    <p:anim calcmode="lin" valueType="num">
                                      <p:cBhvr>
                                        <p:cTn id="36"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37" dur="20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38" fill="hold">
                      <p:stCondLst>
                        <p:cond delay="indefinite"/>
                      </p:stCondLst>
                      <p:childTnLst>
                        <p:par>
                          <p:cTn id="39" fill="hold">
                            <p:stCondLst>
                              <p:cond delay="0"/>
                            </p:stCondLst>
                            <p:childTnLst>
                              <p:par>
                                <p:cTn id="40" presetID="45"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2000"/>
                                        <p:tgtEl>
                                          <p:spTgt spid="3">
                                            <p:txEl>
                                              <p:pRg st="5" end="5"/>
                                            </p:txEl>
                                          </p:spTgt>
                                        </p:tgtEl>
                                      </p:cBhvr>
                                    </p:animEffect>
                                    <p:anim calcmode="lin" valueType="num">
                                      <p:cBhvr>
                                        <p:cTn id="43" dur="2000" fill="hold"/>
                                        <p:tgtEl>
                                          <p:spTgt spid="3">
                                            <p:txEl>
                                              <p:pRg st="5" end="5"/>
                                            </p:txEl>
                                          </p:spTgt>
                                        </p:tgtEl>
                                        <p:attrNameLst>
                                          <p:attrName>ppt_w</p:attrName>
                                        </p:attrNameLst>
                                      </p:cBhvr>
                                      <p:tavLst>
                                        <p:tav tm="0" fmla="#ppt_w*sin(2.5*pi*$)">
                                          <p:val>
                                            <p:fltVal val="0"/>
                                          </p:val>
                                        </p:tav>
                                        <p:tav tm="100000">
                                          <p:val>
                                            <p:fltVal val="1"/>
                                          </p:val>
                                        </p:tav>
                                      </p:tavLst>
                                    </p:anim>
                                    <p:anim calcmode="lin" valueType="num">
                                      <p:cBhvr>
                                        <p:cTn id="44" dur="20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45"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2000"/>
                                        <p:tgtEl>
                                          <p:spTgt spid="3">
                                            <p:txEl>
                                              <p:pRg st="6" end="6"/>
                                            </p:txEl>
                                          </p:spTgt>
                                        </p:tgtEl>
                                      </p:cBhvr>
                                    </p:animEffect>
                                    <p:anim calcmode="lin" valueType="num">
                                      <p:cBhvr>
                                        <p:cTn id="50" dur="2000" fill="hold"/>
                                        <p:tgtEl>
                                          <p:spTgt spid="3">
                                            <p:txEl>
                                              <p:pRg st="6" end="6"/>
                                            </p:txEl>
                                          </p:spTgt>
                                        </p:tgtEl>
                                        <p:attrNameLst>
                                          <p:attrName>ppt_w</p:attrName>
                                        </p:attrNameLst>
                                      </p:cBhvr>
                                      <p:tavLst>
                                        <p:tav tm="0" fmla="#ppt_w*sin(2.5*pi*$)">
                                          <p:val>
                                            <p:fltVal val="0"/>
                                          </p:val>
                                        </p:tav>
                                        <p:tav tm="100000">
                                          <p:val>
                                            <p:fltVal val="1"/>
                                          </p:val>
                                        </p:tav>
                                      </p:tavLst>
                                    </p:anim>
                                    <p:anim calcmode="lin" valueType="num">
                                      <p:cBhvr>
                                        <p:cTn id="51" dur="2000" fill="hold"/>
                                        <p:tgtEl>
                                          <p:spTgt spid="3">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52" fill="hold">
                      <p:stCondLst>
                        <p:cond delay="indefinite"/>
                      </p:stCondLst>
                      <p:childTnLst>
                        <p:par>
                          <p:cTn id="53" fill="hold">
                            <p:stCondLst>
                              <p:cond delay="0"/>
                            </p:stCondLst>
                            <p:childTnLst>
                              <p:par>
                                <p:cTn id="54" presetID="45"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2000"/>
                                        <p:tgtEl>
                                          <p:spTgt spid="3">
                                            <p:txEl>
                                              <p:pRg st="7" end="7"/>
                                            </p:txEl>
                                          </p:spTgt>
                                        </p:tgtEl>
                                      </p:cBhvr>
                                    </p:animEffect>
                                    <p:anim calcmode="lin" valueType="num">
                                      <p:cBhvr>
                                        <p:cTn id="57" dur="2000" fill="hold"/>
                                        <p:tgtEl>
                                          <p:spTgt spid="3">
                                            <p:txEl>
                                              <p:pRg st="7" end="7"/>
                                            </p:txEl>
                                          </p:spTgt>
                                        </p:tgtEl>
                                        <p:attrNameLst>
                                          <p:attrName>ppt_w</p:attrName>
                                        </p:attrNameLst>
                                      </p:cBhvr>
                                      <p:tavLst>
                                        <p:tav tm="0" fmla="#ppt_w*sin(2.5*pi*$)">
                                          <p:val>
                                            <p:fltVal val="0"/>
                                          </p:val>
                                        </p:tav>
                                        <p:tav tm="100000">
                                          <p:val>
                                            <p:fltVal val="1"/>
                                          </p:val>
                                        </p:tav>
                                      </p:tavLst>
                                    </p:anim>
                                    <p:anim calcmode="lin" valueType="num">
                                      <p:cBhvr>
                                        <p:cTn id="58" dur="2000" fill="hold"/>
                                        <p:tgtEl>
                                          <p:spTgt spid="3">
                                            <p:txEl>
                                              <p:pRg st="7" end="7"/>
                                            </p:txEl>
                                          </p:spTgt>
                                        </p:tgtEl>
                                        <p:attrNameLst>
                                          <p:attrName>ppt_h</p:attrName>
                                        </p:attrNameLst>
                                      </p:cBhvr>
                                      <p:tavLst>
                                        <p:tav tm="0">
                                          <p:val>
                                            <p:strVal val="#ppt_h"/>
                                          </p:val>
                                        </p:tav>
                                        <p:tav tm="100000">
                                          <p:val>
                                            <p:strVal val="#ppt_h"/>
                                          </p:val>
                                        </p:tav>
                                      </p:tavLst>
                                    </p:anim>
                                  </p:childTnLst>
                                </p:cTn>
                              </p:par>
                            </p:childTnLst>
                          </p:cTn>
                        </p:par>
                      </p:childTnLst>
                    </p:cTn>
                  </p:par>
                  <p:par>
                    <p:cTn id="59" fill="hold">
                      <p:stCondLst>
                        <p:cond delay="indefinite"/>
                      </p:stCondLst>
                      <p:childTnLst>
                        <p:par>
                          <p:cTn id="60" fill="hold">
                            <p:stCondLst>
                              <p:cond delay="0"/>
                            </p:stCondLst>
                            <p:childTnLst>
                              <p:par>
                                <p:cTn id="61" presetID="45"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2000"/>
                                        <p:tgtEl>
                                          <p:spTgt spid="3">
                                            <p:txEl>
                                              <p:pRg st="8" end="8"/>
                                            </p:txEl>
                                          </p:spTgt>
                                        </p:tgtEl>
                                      </p:cBhvr>
                                    </p:animEffect>
                                    <p:anim calcmode="lin" valueType="num">
                                      <p:cBhvr>
                                        <p:cTn id="64" dur="2000" fill="hold"/>
                                        <p:tgtEl>
                                          <p:spTgt spid="3">
                                            <p:txEl>
                                              <p:pRg st="8" end="8"/>
                                            </p:txEl>
                                          </p:spTgt>
                                        </p:tgtEl>
                                        <p:attrNameLst>
                                          <p:attrName>ppt_w</p:attrName>
                                        </p:attrNameLst>
                                      </p:cBhvr>
                                      <p:tavLst>
                                        <p:tav tm="0" fmla="#ppt_w*sin(2.5*pi*$)">
                                          <p:val>
                                            <p:fltVal val="0"/>
                                          </p:val>
                                        </p:tav>
                                        <p:tav tm="100000">
                                          <p:val>
                                            <p:fltVal val="1"/>
                                          </p:val>
                                        </p:tav>
                                      </p:tavLst>
                                    </p:anim>
                                    <p:anim calcmode="lin" valueType="num">
                                      <p:cBhvr>
                                        <p:cTn id="65" dur="2000" fill="hold"/>
                                        <p:tgtEl>
                                          <p:spTgt spid="3">
                                            <p:txEl>
                                              <p:pRg st="8" end="8"/>
                                            </p:txEl>
                                          </p:spTgt>
                                        </p:tgtEl>
                                        <p:attrNameLst>
                                          <p:attrName>ppt_h</p:attrName>
                                        </p:attrNameLst>
                                      </p:cBhvr>
                                      <p:tavLst>
                                        <p:tav tm="0">
                                          <p:val>
                                            <p:strVal val="#ppt_h"/>
                                          </p:val>
                                        </p:tav>
                                        <p:tav tm="100000">
                                          <p:val>
                                            <p:strVal val="#ppt_h"/>
                                          </p:val>
                                        </p:tav>
                                      </p:tavLst>
                                    </p:anim>
                                  </p:childTnLst>
                                </p:cTn>
                              </p:par>
                            </p:childTnLst>
                          </p:cTn>
                        </p:par>
                      </p:childTnLst>
                    </p:cTn>
                  </p:par>
                  <p:par>
                    <p:cTn id="66" fill="hold">
                      <p:stCondLst>
                        <p:cond delay="indefinite"/>
                      </p:stCondLst>
                      <p:childTnLst>
                        <p:par>
                          <p:cTn id="67" fill="hold">
                            <p:stCondLst>
                              <p:cond delay="0"/>
                            </p:stCondLst>
                            <p:childTnLst>
                              <p:par>
                                <p:cTn id="68" presetID="45" presetClass="entr" presetSubtype="0"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2000"/>
                                        <p:tgtEl>
                                          <p:spTgt spid="3">
                                            <p:txEl>
                                              <p:pRg st="9" end="9"/>
                                            </p:txEl>
                                          </p:spTgt>
                                        </p:tgtEl>
                                      </p:cBhvr>
                                    </p:animEffect>
                                    <p:anim calcmode="lin" valueType="num">
                                      <p:cBhvr>
                                        <p:cTn id="71" dur="2000" fill="hold"/>
                                        <p:tgtEl>
                                          <p:spTgt spid="3">
                                            <p:txEl>
                                              <p:pRg st="9" end="9"/>
                                            </p:txEl>
                                          </p:spTgt>
                                        </p:tgtEl>
                                        <p:attrNameLst>
                                          <p:attrName>ppt_w</p:attrName>
                                        </p:attrNameLst>
                                      </p:cBhvr>
                                      <p:tavLst>
                                        <p:tav tm="0" fmla="#ppt_w*sin(2.5*pi*$)">
                                          <p:val>
                                            <p:fltVal val="0"/>
                                          </p:val>
                                        </p:tav>
                                        <p:tav tm="100000">
                                          <p:val>
                                            <p:fltVal val="1"/>
                                          </p:val>
                                        </p:tav>
                                      </p:tavLst>
                                    </p:anim>
                                    <p:anim calcmode="lin" valueType="num">
                                      <p:cBhvr>
                                        <p:cTn id="72" dur="2000" fill="hold"/>
                                        <p:tgtEl>
                                          <p:spTgt spid="3">
                                            <p:txEl>
                                              <p:pRg st="9" end="9"/>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F7A5FDF-3D5F-E844-9D4F-3802F44F1AB9}"/>
              </a:ext>
            </a:extLst>
          </p:cNvPr>
          <p:cNvSpPr>
            <a:spLocks noGrp="1"/>
          </p:cNvSpPr>
          <p:nvPr>
            <p:ph type="title"/>
          </p:nvPr>
        </p:nvSpPr>
        <p:spPr/>
        <p:txBody>
          <a:bodyPr/>
          <a:lstStyle/>
          <a:p>
            <a:r>
              <a:rPr lang="es-CL" dirty="0"/>
              <a:t>Simple Past</a:t>
            </a:r>
          </a:p>
        </p:txBody>
      </p:sp>
      <p:pic>
        <p:nvPicPr>
          <p:cNvPr id="5" name="Marcador de contenido 4">
            <a:extLst>
              <a:ext uri="{FF2B5EF4-FFF2-40B4-BE49-F238E27FC236}">
                <a16:creationId xmlns:a16="http://schemas.microsoft.com/office/drawing/2014/main" xmlns="" id="{DAFA09C3-640E-8A48-B11E-82AB74510787}"/>
              </a:ext>
            </a:extLst>
          </p:cNvPr>
          <p:cNvPicPr>
            <a:picLocks noGrp="1" noChangeAspect="1"/>
          </p:cNvPicPr>
          <p:nvPr>
            <p:ph idx="1"/>
          </p:nvPr>
        </p:nvPicPr>
        <p:blipFill rotWithShape="1">
          <a:blip r:embed="rId2"/>
          <a:srcRect t="7953" b="10097"/>
          <a:stretch/>
        </p:blipFill>
        <p:spPr>
          <a:xfrm>
            <a:off x="3113497" y="2090057"/>
            <a:ext cx="4747507" cy="4558937"/>
          </a:xfrm>
        </p:spPr>
      </p:pic>
    </p:spTree>
    <p:extLst>
      <p:ext uri="{BB962C8B-B14F-4D97-AF65-F5344CB8AC3E}">
        <p14:creationId xmlns:p14="http://schemas.microsoft.com/office/powerpoint/2010/main" val="61837839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randombar(horizontal)">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Berlí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xmlns=""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otalTime>12</TotalTime>
  <Words>317</Words>
  <Application>Microsoft Office PowerPoint</Application>
  <PresentationFormat>Personalizado</PresentationFormat>
  <Paragraphs>27</Paragraphs>
  <Slides>5</Slides>
  <Notes>0</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Berlín</vt:lpstr>
      <vt:lpstr>Welcome back!</vt:lpstr>
      <vt:lpstr>Write the correct form of the verbs in brackets. </vt:lpstr>
      <vt:lpstr>Read the paragraph and answer the questions. </vt:lpstr>
      <vt:lpstr>Presentación de PowerPoint</vt:lpstr>
      <vt:lpstr>Simple Past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back!</dc:title>
  <dc:creator>Francisco Soto</dc:creator>
  <cp:lastModifiedBy>HP</cp:lastModifiedBy>
  <cp:revision>3</cp:revision>
  <dcterms:created xsi:type="dcterms:W3CDTF">2020-11-05T14:12:49Z</dcterms:created>
  <dcterms:modified xsi:type="dcterms:W3CDTF">2020-11-05T14:45:48Z</dcterms:modified>
</cp:coreProperties>
</file>