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847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14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60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28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83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09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113362" y="1199562"/>
            <a:ext cx="6122400" cy="20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CL" sz="5000" b="1" i="1" dirty="0">
                <a:solidFill>
                  <a:srgbClr val="1155CC"/>
                </a:solidFill>
              </a:rPr>
              <a:t>Normas de la clase</a:t>
            </a:r>
            <a:r>
              <a:rPr lang="es-CL" sz="7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3491880" y="3056925"/>
            <a:ext cx="525664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dirty="0" smtClean="0">
                <a:solidFill>
                  <a:srgbClr val="6D9EEB"/>
                </a:solidFill>
              </a:rPr>
              <a:t>Lenguaje</a:t>
            </a:r>
            <a:endParaRPr dirty="0">
              <a:solidFill>
                <a:srgbClr val="6D9EEB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39552" y="4293096"/>
            <a:ext cx="6122504" cy="211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54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s-CL" sz="2405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Primer </a:t>
            </a:r>
            <a:r>
              <a:rPr lang="es-CL" sz="2405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año básico </a:t>
            </a:r>
            <a:endParaRPr sz="2405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37172" algn="l" rtl="0">
              <a:lnSpc>
                <a:spcPct val="14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18700" y="839197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Colegio Mater Dolorosa </a:t>
            </a:r>
            <a:endParaRPr lang="es-CL" sz="1600" dirty="0">
              <a:ea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 smtClean="0"/>
              <a:t>Carolina Tobar Díaz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67" y="836706"/>
            <a:ext cx="484983" cy="528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 descr="® BLOG DE RECURSOS ESCOLARES ®: IMÁGENES DE NORMAS PARA UNA CLASE VIRTU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748789"/>
            <a:ext cx="3744416" cy="510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® BLOG DE RECURSOS ESCOLARES ®: IMÁGENES DE NORMAS PARA UNA CLASE VIRTU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481" y="944721"/>
            <a:ext cx="3600400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® BLOG DE RECURSOS ESCOLARES ®: IMÁGENES DE NORMAS PARA UNA CLASE VIRTU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8711" y="872725"/>
            <a:ext cx="3672408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® BLOG DE RECURSOS ESCOLARES ®: IMÁGENES DE NORMAS PARA UNA CLASE VIRTU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95" y="920737"/>
            <a:ext cx="3744416" cy="501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® BLOG DE RECURSOS ESCOLARES ®: IMÁGENES DE NORMAS PARA UNA CLASE VIRTU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7213" y="1052734"/>
            <a:ext cx="3564396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 descr="® BLOG DE RECURSOS ESCOLARES ®: IMÁGENES DE NORMAS PARA UNA CLASE VIRTU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787" y="964254"/>
            <a:ext cx="4176466" cy="5157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 descr="® BLOG DE RECURSOS ESCOLARES ®: IMÁGENES DE NORMAS PARA UNA CLASE VIRTU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901" y="850217"/>
            <a:ext cx="3932087" cy="515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 descr="Acuerdos de nuestra clase (25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836712"/>
            <a:ext cx="3960438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Presentación en pantalla (4:3)</PresentationFormat>
  <Paragraphs>6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 Narrow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 25</dc:creator>
  <cp:lastModifiedBy>Profesor 31</cp:lastModifiedBy>
  <cp:revision>3</cp:revision>
  <dcterms:modified xsi:type="dcterms:W3CDTF">2020-11-10T12:42:29Z</dcterms:modified>
</cp:coreProperties>
</file>