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E94B-C097-4FB9-97D0-D28A08934991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F109-4287-4731-B0F2-3DCABBEDF3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45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6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62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9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88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5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0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9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2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3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8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00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4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5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0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25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4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5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5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7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8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2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44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55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01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0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0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87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508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73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936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699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01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D257-D6C6-4025-94F2-2F89303E5F66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E8B9-EE60-44F5-9225-9DC8DD4054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49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934" y="0"/>
            <a:ext cx="903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14868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9099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2927" y="3007385"/>
            <a:ext cx="299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Diptongos: final- principio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444622" y="3866868"/>
            <a:ext cx="556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Rompe sinalefas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02927" y="4377507"/>
            <a:ext cx="4758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Hace diptongos donde no se puede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02927" y="4905573"/>
            <a:ext cx="562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Hace hiatos donde no se puede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5974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Personalizado</PresentationFormat>
  <Paragraphs>38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Dave Villarroel</dc:creator>
  <cp:lastModifiedBy>HP</cp:lastModifiedBy>
  <cp:revision>1</cp:revision>
  <dcterms:created xsi:type="dcterms:W3CDTF">2020-11-17T15:35:24Z</dcterms:created>
  <dcterms:modified xsi:type="dcterms:W3CDTF">2020-11-17T15:46:41Z</dcterms:modified>
</cp:coreProperties>
</file>