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336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DAEA57-6356-4FC9-B3A0-0ECF8224F1A4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99428-64EF-4D02-8836-5B11E95B949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395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863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5815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9536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6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9335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62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5891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628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444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713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90F3-279D-43F6-A7B2-57D95659995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109B-8836-45A9-8EAE-DC9FE06342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766646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90F3-279D-43F6-A7B2-57D95659995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109B-8836-45A9-8EAE-DC9FE06342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52653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90F3-279D-43F6-A7B2-57D95659995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109B-8836-45A9-8EAE-DC9FE06342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502878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64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90F3-279D-43F6-A7B2-57D95659995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109B-8836-45A9-8EAE-DC9FE06342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84651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90F3-279D-43F6-A7B2-57D95659995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109B-8836-45A9-8EAE-DC9FE06342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35663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90F3-279D-43F6-A7B2-57D95659995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109B-8836-45A9-8EAE-DC9FE06342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604993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90F3-279D-43F6-A7B2-57D95659995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109B-8836-45A9-8EAE-DC9FE06342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02204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90F3-279D-43F6-A7B2-57D95659995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109B-8836-45A9-8EAE-DC9FE06342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816753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90F3-279D-43F6-A7B2-57D95659995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109B-8836-45A9-8EAE-DC9FE06342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788786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90F3-279D-43F6-A7B2-57D95659995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109B-8836-45A9-8EAE-DC9FE06342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9494226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590F3-279D-43F6-A7B2-57D95659995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B109B-8836-45A9-8EAE-DC9FE06342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495001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590F3-279D-43F6-A7B2-57D956599955}" type="datetimeFigureOut">
              <a:rPr lang="es-CL" smtClean="0"/>
              <a:t>16-11-2020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B109B-8836-45A9-8EAE-DC9FE06342D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5087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ángulo isósceles 9"/>
          <p:cNvSpPr/>
          <p:nvPr/>
        </p:nvSpPr>
        <p:spPr>
          <a:xfrm>
            <a:off x="2981095" y="906967"/>
            <a:ext cx="6170341" cy="4549696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s-CL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26888" y="2587083"/>
            <a:ext cx="7672040" cy="9130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609585"/>
            <a:r>
              <a:rPr lang="es-CL" sz="5333" b="1" dirty="0">
                <a:ln w="12700" cmpd="sng">
                  <a:solidFill>
                    <a:srgbClr val="1D6FA9"/>
                  </a:solidFill>
                  <a:prstDash val="solid"/>
                </a:ln>
                <a:gradFill>
                  <a:gsLst>
                    <a:gs pos="0">
                      <a:srgbClr val="1D6FA9"/>
                    </a:gs>
                    <a:gs pos="4000">
                      <a:srgbClr val="1D6FA9">
                        <a:lumMod val="60000"/>
                        <a:lumOff val="40000"/>
                      </a:srgbClr>
                    </a:gs>
                    <a:gs pos="87000">
                      <a:srgbClr val="1D6FA9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Calibri" panose="020F0502020204030204"/>
              </a:rPr>
              <a:t>Lenguaje y Comunicación</a:t>
            </a:r>
          </a:p>
        </p:txBody>
      </p:sp>
      <p:pic>
        <p:nvPicPr>
          <p:cNvPr id="9" name="Imagen 8" descr="Pasión de Letra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24" y="4096215"/>
            <a:ext cx="2540000" cy="2590800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415884" y="3411835"/>
            <a:ext cx="3850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CL" sz="2133" dirty="0">
                <a:solidFill>
                  <a:prstClr val="black"/>
                </a:solidFill>
                <a:latin typeface="Calibri Light" panose="020F0302020204030204"/>
              </a:rPr>
              <a:t>Profesor: Dave J. Villarroel V</a:t>
            </a:r>
            <a:r>
              <a:rPr lang="es-CL" sz="2400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6476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29934" y="0"/>
            <a:ext cx="90380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1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4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14868"/>
            <a:ext cx="9144000" cy="69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3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1" y="0"/>
            <a:ext cx="9039921" cy="677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-1"/>
            <a:ext cx="9144000" cy="68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2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33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Personalizado</PresentationFormat>
  <Paragraphs>12</Paragraphs>
  <Slides>10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Dave Villarroel</dc:creator>
  <cp:lastModifiedBy>HP</cp:lastModifiedBy>
  <cp:revision>1</cp:revision>
  <dcterms:created xsi:type="dcterms:W3CDTF">2020-11-16T15:48:17Z</dcterms:created>
  <dcterms:modified xsi:type="dcterms:W3CDTF">2020-11-16T16:02:24Z</dcterms:modified>
</cp:coreProperties>
</file>