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8" d="100"/>
          <a:sy n="78" d="100"/>
        </p:scale>
        <p:origin x="-33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10E2B9-832F-4C67-ABD7-BC502DA9B59A}" type="datetimeFigureOut">
              <a:rPr lang="es-CL" smtClean="0"/>
              <a:t>23-11-2020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D06934-6761-4100-8615-BF849D8601C6}" type="slidenum">
              <a:rPr lang="es-CL" smtClean="0"/>
              <a:t>‹Nº›</a:t>
            </a:fld>
            <a:endParaRPr lang="es-CL"/>
          </a:p>
        </p:txBody>
      </p:sp>
    </p:spTree>
    <p:extLst>
      <p:ext uri="{BB962C8B-B14F-4D97-AF65-F5344CB8AC3E}">
        <p14:creationId xmlns:p14="http://schemas.microsoft.com/office/powerpoint/2010/main" val="36840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0"/>
        <p:cNvGrpSpPr/>
        <p:nvPr/>
      </p:nvGrpSpPr>
      <p:grpSpPr>
        <a:xfrm>
          <a:off x="0" y="0"/>
          <a:ext cx="0" cy="0"/>
          <a:chOff x="0" y="0"/>
          <a:chExt cx="0" cy="0"/>
        </a:xfrm>
      </p:grpSpPr>
      <p:sp>
        <p:nvSpPr>
          <p:cNvPr id="3571" name="Google Shape;3571;p:notes"/>
          <p:cNvSpPr>
            <a:spLocks noGrp="1" noRot="1" noChangeAspect="1"/>
          </p:cNvSpPr>
          <p:nvPr>
            <p:ph type="sldImg" idx="2"/>
          </p:nvPr>
        </p:nvSpPr>
        <p:spPr>
          <a:xfrm>
            <a:off x="847725" y="685800"/>
            <a:ext cx="51625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2" name="Google Shape;357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205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0"/>
        <p:cNvGrpSpPr/>
        <p:nvPr/>
      </p:nvGrpSpPr>
      <p:grpSpPr>
        <a:xfrm>
          <a:off x="0" y="0"/>
          <a:ext cx="0" cy="0"/>
          <a:chOff x="0" y="0"/>
          <a:chExt cx="0" cy="0"/>
        </a:xfrm>
      </p:grpSpPr>
      <p:sp>
        <p:nvSpPr>
          <p:cNvPr id="3861" name="Google Shape;3861;g84f396d1e6_0_654:notes"/>
          <p:cNvSpPr>
            <a:spLocks noGrp="1" noRot="1" noChangeAspect="1"/>
          </p:cNvSpPr>
          <p:nvPr>
            <p:ph type="sldImg" idx="2"/>
          </p:nvPr>
        </p:nvSpPr>
        <p:spPr>
          <a:xfrm>
            <a:off x="847725" y="685800"/>
            <a:ext cx="51625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2" name="Google Shape;3862;g84f396d1e6_0_6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9591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6"/>
        <p:cNvGrpSpPr/>
        <p:nvPr/>
      </p:nvGrpSpPr>
      <p:grpSpPr>
        <a:xfrm>
          <a:off x="0" y="0"/>
          <a:ext cx="0" cy="0"/>
          <a:chOff x="0" y="0"/>
          <a:chExt cx="0" cy="0"/>
        </a:xfrm>
      </p:grpSpPr>
      <p:sp>
        <p:nvSpPr>
          <p:cNvPr id="3867" name="Google Shape;3867;g7fff8dcef4_0_109:notes"/>
          <p:cNvSpPr>
            <a:spLocks noGrp="1" noRot="1" noChangeAspect="1"/>
          </p:cNvSpPr>
          <p:nvPr>
            <p:ph type="sldImg" idx="2"/>
          </p:nvPr>
        </p:nvSpPr>
        <p:spPr>
          <a:xfrm>
            <a:off x="847725" y="685800"/>
            <a:ext cx="51625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8" name="Google Shape;3868;g7fff8dcef4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77314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2"/>
        <p:cNvGrpSpPr/>
        <p:nvPr/>
      </p:nvGrpSpPr>
      <p:grpSpPr>
        <a:xfrm>
          <a:off x="0" y="0"/>
          <a:ext cx="0" cy="0"/>
          <a:chOff x="0" y="0"/>
          <a:chExt cx="0" cy="0"/>
        </a:xfrm>
      </p:grpSpPr>
      <p:sp>
        <p:nvSpPr>
          <p:cNvPr id="4043" name="Google Shape;4043;g7fff8dcef4_0_182:notes"/>
          <p:cNvSpPr>
            <a:spLocks noGrp="1" noRot="1" noChangeAspect="1"/>
          </p:cNvSpPr>
          <p:nvPr>
            <p:ph type="sldImg" idx="2"/>
          </p:nvPr>
        </p:nvSpPr>
        <p:spPr>
          <a:xfrm>
            <a:off x="847725" y="685800"/>
            <a:ext cx="51625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4" name="Google Shape;4044;g7fff8dcef4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2805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2"/>
        <p:cNvGrpSpPr/>
        <p:nvPr/>
      </p:nvGrpSpPr>
      <p:grpSpPr>
        <a:xfrm>
          <a:off x="0" y="0"/>
          <a:ext cx="0" cy="0"/>
          <a:chOff x="0" y="0"/>
          <a:chExt cx="0" cy="0"/>
        </a:xfrm>
      </p:grpSpPr>
      <p:sp>
        <p:nvSpPr>
          <p:cNvPr id="4043" name="Google Shape;4043;g7fff8dcef4_0_182:notes"/>
          <p:cNvSpPr>
            <a:spLocks noGrp="1" noRot="1" noChangeAspect="1"/>
          </p:cNvSpPr>
          <p:nvPr>
            <p:ph type="sldImg" idx="2"/>
          </p:nvPr>
        </p:nvSpPr>
        <p:spPr>
          <a:xfrm>
            <a:off x="847725" y="685800"/>
            <a:ext cx="51625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4" name="Google Shape;4044;g7fff8dcef4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7882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9"/>
        <p:cNvGrpSpPr/>
        <p:nvPr/>
      </p:nvGrpSpPr>
      <p:grpSpPr>
        <a:xfrm>
          <a:off x="0" y="0"/>
          <a:ext cx="0" cy="0"/>
          <a:chOff x="0" y="0"/>
          <a:chExt cx="0" cy="0"/>
        </a:xfrm>
      </p:grpSpPr>
      <p:sp>
        <p:nvSpPr>
          <p:cNvPr id="4050" name="Google Shape;4050;g7fff8dcef4_0_280:notes"/>
          <p:cNvSpPr>
            <a:spLocks noGrp="1" noRot="1" noChangeAspect="1"/>
          </p:cNvSpPr>
          <p:nvPr>
            <p:ph type="sldImg" idx="2"/>
          </p:nvPr>
        </p:nvSpPr>
        <p:spPr>
          <a:xfrm>
            <a:off x="847725" y="685800"/>
            <a:ext cx="51625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51" name="Google Shape;4051;g7fff8dcef4_0_2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32667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9"/>
        <p:cNvGrpSpPr/>
        <p:nvPr/>
      </p:nvGrpSpPr>
      <p:grpSpPr>
        <a:xfrm>
          <a:off x="0" y="0"/>
          <a:ext cx="0" cy="0"/>
          <a:chOff x="0" y="0"/>
          <a:chExt cx="0" cy="0"/>
        </a:xfrm>
      </p:grpSpPr>
      <p:sp>
        <p:nvSpPr>
          <p:cNvPr id="4050" name="Google Shape;4050;g7fff8dcef4_0_280:notes"/>
          <p:cNvSpPr>
            <a:spLocks noGrp="1" noRot="1" noChangeAspect="1"/>
          </p:cNvSpPr>
          <p:nvPr>
            <p:ph type="sldImg" idx="2"/>
          </p:nvPr>
        </p:nvSpPr>
        <p:spPr>
          <a:xfrm>
            <a:off x="847725" y="685800"/>
            <a:ext cx="51625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51" name="Google Shape;4051;g7fff8dcef4_0_2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5000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L"/>
          </a:p>
        </p:txBody>
      </p:sp>
      <p:sp>
        <p:nvSpPr>
          <p:cNvPr id="4" name="Marcador de fecha 3"/>
          <p:cNvSpPr>
            <a:spLocks noGrp="1"/>
          </p:cNvSpPr>
          <p:nvPr>
            <p:ph type="dt" sz="half" idx="10"/>
          </p:nvPr>
        </p:nvSpPr>
        <p:spPr/>
        <p:txBody>
          <a:bodyPr/>
          <a:lstStyle/>
          <a:p>
            <a:fld id="{978799A5-93E4-45CA-A572-ACF2382B7AC8}" type="datetimeFigureOut">
              <a:rPr lang="es-CL" smtClean="0"/>
              <a:t>23-11-2020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25DAC72-A365-45BD-8C79-436823EBECE1}" type="slidenum">
              <a:rPr lang="es-CL" smtClean="0"/>
              <a:t>‹Nº›</a:t>
            </a:fld>
            <a:endParaRPr lang="es-CL"/>
          </a:p>
        </p:txBody>
      </p:sp>
    </p:spTree>
    <p:extLst>
      <p:ext uri="{BB962C8B-B14F-4D97-AF65-F5344CB8AC3E}">
        <p14:creationId xmlns:p14="http://schemas.microsoft.com/office/powerpoint/2010/main" val="353065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978799A5-93E4-45CA-A572-ACF2382B7AC8}" type="datetimeFigureOut">
              <a:rPr lang="es-CL" smtClean="0"/>
              <a:t>23-11-2020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25DAC72-A365-45BD-8C79-436823EBECE1}" type="slidenum">
              <a:rPr lang="es-CL" smtClean="0"/>
              <a:t>‹Nº›</a:t>
            </a:fld>
            <a:endParaRPr lang="es-CL"/>
          </a:p>
        </p:txBody>
      </p:sp>
    </p:spTree>
    <p:extLst>
      <p:ext uri="{BB962C8B-B14F-4D97-AF65-F5344CB8AC3E}">
        <p14:creationId xmlns:p14="http://schemas.microsoft.com/office/powerpoint/2010/main" val="1181964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978799A5-93E4-45CA-A572-ACF2382B7AC8}" type="datetimeFigureOut">
              <a:rPr lang="es-CL" smtClean="0"/>
              <a:t>23-11-2020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25DAC72-A365-45BD-8C79-436823EBECE1}" type="slidenum">
              <a:rPr lang="es-CL" smtClean="0"/>
              <a:t>‹Nº›</a:t>
            </a:fld>
            <a:endParaRPr lang="es-CL"/>
          </a:p>
        </p:txBody>
      </p:sp>
    </p:spTree>
    <p:extLst>
      <p:ext uri="{BB962C8B-B14F-4D97-AF65-F5344CB8AC3E}">
        <p14:creationId xmlns:p14="http://schemas.microsoft.com/office/powerpoint/2010/main" val="166825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591"/>
        <p:cNvGrpSpPr/>
        <p:nvPr/>
      </p:nvGrpSpPr>
      <p:grpSpPr>
        <a:xfrm>
          <a:off x="0" y="0"/>
          <a:ext cx="0" cy="0"/>
          <a:chOff x="0" y="0"/>
          <a:chExt cx="0" cy="0"/>
        </a:xfrm>
      </p:grpSpPr>
      <p:sp>
        <p:nvSpPr>
          <p:cNvPr id="592" name="Google Shape;592;p4"/>
          <p:cNvSpPr txBox="1">
            <a:spLocks noGrp="1"/>
          </p:cNvSpPr>
          <p:nvPr>
            <p:ph type="body" idx="1"/>
          </p:nvPr>
        </p:nvSpPr>
        <p:spPr>
          <a:xfrm>
            <a:off x="960001" y="1484038"/>
            <a:ext cx="10272000" cy="4724400"/>
          </a:xfrm>
          <a:prstGeom prst="rect">
            <a:avLst/>
          </a:prstGeom>
        </p:spPr>
        <p:txBody>
          <a:bodyPr spcFirstLastPara="1" wrap="square" lIns="91425" tIns="91425" rIns="91425" bIns="91425" anchor="t" anchorCtr="0">
            <a:noAutofit/>
          </a:bodyPr>
          <a:lstStyle>
            <a:lvl1pPr marL="516133" lvl="0" indent="-344088">
              <a:spcBef>
                <a:spcPts val="0"/>
              </a:spcBef>
              <a:spcAft>
                <a:spcPts val="0"/>
              </a:spcAft>
              <a:buSzPts val="1200"/>
              <a:buChar char="●"/>
              <a:defRPr sz="1355"/>
            </a:lvl1pPr>
            <a:lvl2pPr marL="1032264" lvl="1" indent="-344088">
              <a:spcBef>
                <a:spcPts val="1806"/>
              </a:spcBef>
              <a:spcAft>
                <a:spcPts val="0"/>
              </a:spcAft>
              <a:buSzPts val="1200"/>
              <a:buChar char="○"/>
              <a:defRPr sz="1355"/>
            </a:lvl2pPr>
            <a:lvl3pPr marL="1548397" lvl="2" indent="-344088">
              <a:spcBef>
                <a:spcPts val="1806"/>
              </a:spcBef>
              <a:spcAft>
                <a:spcPts val="0"/>
              </a:spcAft>
              <a:buSzPts val="1200"/>
              <a:buChar char="■"/>
              <a:defRPr sz="1355"/>
            </a:lvl3pPr>
            <a:lvl4pPr marL="2064528" lvl="3" indent="-344088">
              <a:spcBef>
                <a:spcPts val="1806"/>
              </a:spcBef>
              <a:spcAft>
                <a:spcPts val="0"/>
              </a:spcAft>
              <a:buSzPts val="1200"/>
              <a:buChar char="●"/>
              <a:defRPr sz="1355"/>
            </a:lvl4pPr>
            <a:lvl5pPr marL="2580661" lvl="4" indent="-344088">
              <a:spcBef>
                <a:spcPts val="1806"/>
              </a:spcBef>
              <a:spcAft>
                <a:spcPts val="0"/>
              </a:spcAft>
              <a:buSzPts val="1200"/>
              <a:buChar char="○"/>
              <a:defRPr sz="1355"/>
            </a:lvl5pPr>
            <a:lvl6pPr marL="3096793" lvl="5" indent="-344088">
              <a:spcBef>
                <a:spcPts val="1806"/>
              </a:spcBef>
              <a:spcAft>
                <a:spcPts val="0"/>
              </a:spcAft>
              <a:buSzPts val="1200"/>
              <a:buChar char="■"/>
              <a:defRPr sz="1355"/>
            </a:lvl6pPr>
            <a:lvl7pPr marL="3612925" lvl="6" indent="-344088">
              <a:spcBef>
                <a:spcPts val="1806"/>
              </a:spcBef>
              <a:spcAft>
                <a:spcPts val="0"/>
              </a:spcAft>
              <a:buSzPts val="1200"/>
              <a:buChar char="●"/>
              <a:defRPr sz="1355"/>
            </a:lvl7pPr>
            <a:lvl8pPr marL="4129058" lvl="7" indent="-344088">
              <a:spcBef>
                <a:spcPts val="1806"/>
              </a:spcBef>
              <a:spcAft>
                <a:spcPts val="0"/>
              </a:spcAft>
              <a:buSzPts val="1200"/>
              <a:buChar char="○"/>
              <a:defRPr sz="1355"/>
            </a:lvl8pPr>
            <a:lvl9pPr marL="4645189" lvl="8" indent="-344088">
              <a:spcBef>
                <a:spcPts val="1806"/>
              </a:spcBef>
              <a:spcAft>
                <a:spcPts val="1806"/>
              </a:spcAft>
              <a:buSzPts val="1200"/>
              <a:buChar char="■"/>
              <a:defRPr sz="1355"/>
            </a:lvl9pPr>
          </a:lstStyle>
          <a:p>
            <a:endParaRPr/>
          </a:p>
        </p:txBody>
      </p:sp>
      <p:sp>
        <p:nvSpPr>
          <p:cNvPr id="593" name="Google Shape;593;p4"/>
          <p:cNvSpPr txBox="1">
            <a:spLocks noGrp="1"/>
          </p:cNvSpPr>
          <p:nvPr>
            <p:ph type="title"/>
          </p:nvPr>
        </p:nvSpPr>
        <p:spPr>
          <a:xfrm>
            <a:off x="960001" y="724201"/>
            <a:ext cx="10272000" cy="76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594" name="Google Shape;594;p4"/>
          <p:cNvGrpSpPr/>
          <p:nvPr/>
        </p:nvGrpSpPr>
        <p:grpSpPr>
          <a:xfrm>
            <a:off x="-4283" y="-16"/>
            <a:ext cx="12200572" cy="6858027"/>
            <a:chOff x="-3213" y="-12"/>
            <a:chExt cx="9150429" cy="5143520"/>
          </a:xfrm>
        </p:grpSpPr>
        <p:sp>
          <p:nvSpPr>
            <p:cNvPr id="595" name="Google Shape;595;p4"/>
            <p:cNvSpPr/>
            <p:nvPr/>
          </p:nvSpPr>
          <p:spPr>
            <a:xfrm>
              <a:off x="-3213" y="-12"/>
              <a:ext cx="561226" cy="188224"/>
            </a:xfrm>
            <a:custGeom>
              <a:avLst/>
              <a:gdLst/>
              <a:ahLst/>
              <a:cxnLst/>
              <a:rect l="l" t="t" r="r" b="b"/>
              <a:pathLst>
                <a:path w="17526" h="5882" extrusionOk="0">
                  <a:moveTo>
                    <a:pt x="0" y="0"/>
                  </a:moveTo>
                  <a:lnTo>
                    <a:pt x="0" y="5882"/>
                  </a:lnTo>
                  <a:lnTo>
                    <a:pt x="8299" y="5882"/>
                  </a:lnTo>
                  <a:lnTo>
                    <a:pt x="175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596" name="Google Shape;596;p4"/>
            <p:cNvSpPr/>
            <p:nvPr/>
          </p:nvSpPr>
          <p:spPr>
            <a:xfrm>
              <a:off x="256810" y="-12"/>
              <a:ext cx="791148" cy="188224"/>
            </a:xfrm>
            <a:custGeom>
              <a:avLst/>
              <a:gdLst/>
              <a:ahLst/>
              <a:cxnLst/>
              <a:rect l="l" t="t" r="r" b="b"/>
              <a:pathLst>
                <a:path w="24706" h="5882"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597" name="Google Shape;597;p4"/>
            <p:cNvSpPr/>
            <p:nvPr/>
          </p:nvSpPr>
          <p:spPr>
            <a:xfrm>
              <a:off x="74672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598" name="Google Shape;598;p4"/>
            <p:cNvSpPr/>
            <p:nvPr/>
          </p:nvSpPr>
          <p:spPr>
            <a:xfrm>
              <a:off x="1726578"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599" name="Google Shape;599;p4"/>
            <p:cNvSpPr/>
            <p:nvPr/>
          </p:nvSpPr>
          <p:spPr>
            <a:xfrm>
              <a:off x="1236666" y="-12"/>
              <a:ext cx="791148" cy="188224"/>
            </a:xfrm>
            <a:custGeom>
              <a:avLst/>
              <a:gdLst/>
              <a:ahLst/>
              <a:cxnLst/>
              <a:rect l="l" t="t" r="r" b="b"/>
              <a:pathLst>
                <a:path w="24706" h="5882"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00" name="Google Shape;600;p4"/>
            <p:cNvSpPr/>
            <p:nvPr/>
          </p:nvSpPr>
          <p:spPr>
            <a:xfrm>
              <a:off x="2216523" y="-12"/>
              <a:ext cx="791148" cy="188224"/>
            </a:xfrm>
            <a:custGeom>
              <a:avLst/>
              <a:gdLst/>
              <a:ahLst/>
              <a:cxnLst/>
              <a:rect l="l" t="t" r="r" b="b"/>
              <a:pathLst>
                <a:path w="24706" h="5882"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01" name="Google Shape;601;p4"/>
            <p:cNvSpPr/>
            <p:nvPr/>
          </p:nvSpPr>
          <p:spPr>
            <a:xfrm>
              <a:off x="2706435"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02" name="Google Shape;602;p4"/>
            <p:cNvSpPr/>
            <p:nvPr/>
          </p:nvSpPr>
          <p:spPr>
            <a:xfrm>
              <a:off x="3686676" y="-12"/>
              <a:ext cx="790796" cy="188224"/>
            </a:xfrm>
            <a:custGeom>
              <a:avLst/>
              <a:gdLst/>
              <a:ahLst/>
              <a:cxnLst/>
              <a:rect l="l" t="t" r="r" b="b"/>
              <a:pathLst>
                <a:path w="24695" h="5882" extrusionOk="0">
                  <a:moveTo>
                    <a:pt x="9216" y="0"/>
                  </a:moveTo>
                  <a:lnTo>
                    <a:pt x="1" y="5882"/>
                  </a:lnTo>
                  <a:lnTo>
                    <a:pt x="15479" y="5882"/>
                  </a:lnTo>
                  <a:lnTo>
                    <a:pt x="2469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03" name="Google Shape;603;p4"/>
            <p:cNvSpPr/>
            <p:nvPr/>
          </p:nvSpPr>
          <p:spPr>
            <a:xfrm>
              <a:off x="3196379" y="-12"/>
              <a:ext cx="791148" cy="188224"/>
            </a:xfrm>
            <a:custGeom>
              <a:avLst/>
              <a:gdLst/>
              <a:ahLst/>
              <a:cxnLst/>
              <a:rect l="l" t="t" r="r" b="b"/>
              <a:pathLst>
                <a:path w="24706" h="5882" extrusionOk="0">
                  <a:moveTo>
                    <a:pt x="9228" y="0"/>
                  </a:moveTo>
                  <a:lnTo>
                    <a:pt x="0" y="5882"/>
                  </a:lnTo>
                  <a:lnTo>
                    <a:pt x="15490"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04" name="Google Shape;604;p4"/>
            <p:cNvSpPr/>
            <p:nvPr/>
          </p:nvSpPr>
          <p:spPr>
            <a:xfrm>
              <a:off x="4176620" y="-12"/>
              <a:ext cx="790764" cy="188224"/>
            </a:xfrm>
            <a:custGeom>
              <a:avLst/>
              <a:gdLst/>
              <a:ahLst/>
              <a:cxnLst/>
              <a:rect l="l" t="t" r="r" b="b"/>
              <a:pathLst>
                <a:path w="24694" h="5882" extrusionOk="0">
                  <a:moveTo>
                    <a:pt x="9216" y="0"/>
                  </a:moveTo>
                  <a:lnTo>
                    <a:pt x="0" y="5882"/>
                  </a:lnTo>
                  <a:lnTo>
                    <a:pt x="15478" y="5882"/>
                  </a:lnTo>
                  <a:lnTo>
                    <a:pt x="246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05" name="Google Shape;605;p4"/>
            <p:cNvSpPr/>
            <p:nvPr/>
          </p:nvSpPr>
          <p:spPr>
            <a:xfrm>
              <a:off x="466653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06" name="Google Shape;606;p4"/>
            <p:cNvSpPr/>
            <p:nvPr/>
          </p:nvSpPr>
          <p:spPr>
            <a:xfrm>
              <a:off x="5646389"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07" name="Google Shape;607;p4"/>
            <p:cNvSpPr/>
            <p:nvPr/>
          </p:nvSpPr>
          <p:spPr>
            <a:xfrm>
              <a:off x="5156476" y="-12"/>
              <a:ext cx="791148" cy="188224"/>
            </a:xfrm>
            <a:custGeom>
              <a:avLst/>
              <a:gdLst/>
              <a:ahLst/>
              <a:cxnLst/>
              <a:rect l="l" t="t" r="r" b="b"/>
              <a:pathLst>
                <a:path w="24706" h="5882" extrusionOk="0">
                  <a:moveTo>
                    <a:pt x="9216"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08" name="Google Shape;608;p4"/>
            <p:cNvSpPr/>
            <p:nvPr/>
          </p:nvSpPr>
          <p:spPr>
            <a:xfrm>
              <a:off x="6136333" y="-12"/>
              <a:ext cx="791148" cy="188224"/>
            </a:xfrm>
            <a:custGeom>
              <a:avLst/>
              <a:gdLst/>
              <a:ahLst/>
              <a:cxnLst/>
              <a:rect l="l" t="t" r="r" b="b"/>
              <a:pathLst>
                <a:path w="24706" h="5882"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09" name="Google Shape;609;p4"/>
            <p:cNvSpPr/>
            <p:nvPr/>
          </p:nvSpPr>
          <p:spPr>
            <a:xfrm>
              <a:off x="6626245"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10" name="Google Shape;610;p4"/>
            <p:cNvSpPr/>
            <p:nvPr/>
          </p:nvSpPr>
          <p:spPr>
            <a:xfrm>
              <a:off x="760610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11" name="Google Shape;611;p4"/>
            <p:cNvSpPr/>
            <p:nvPr/>
          </p:nvSpPr>
          <p:spPr>
            <a:xfrm>
              <a:off x="7116189" y="-12"/>
              <a:ext cx="791148" cy="188224"/>
            </a:xfrm>
            <a:custGeom>
              <a:avLst/>
              <a:gdLst/>
              <a:ahLst/>
              <a:cxnLst/>
              <a:rect l="l" t="t" r="r" b="b"/>
              <a:pathLst>
                <a:path w="24706" h="5882"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12" name="Google Shape;612;p4"/>
            <p:cNvSpPr/>
            <p:nvPr/>
          </p:nvSpPr>
          <p:spPr>
            <a:xfrm>
              <a:off x="8096046" y="-12"/>
              <a:ext cx="791148" cy="188224"/>
            </a:xfrm>
            <a:custGeom>
              <a:avLst/>
              <a:gdLst/>
              <a:ahLst/>
              <a:cxnLst/>
              <a:rect l="l" t="t" r="r" b="b"/>
              <a:pathLst>
                <a:path w="24706" h="5882"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13" name="Google Shape;613;p4"/>
            <p:cNvSpPr/>
            <p:nvPr/>
          </p:nvSpPr>
          <p:spPr>
            <a:xfrm>
              <a:off x="8585990" y="-12"/>
              <a:ext cx="561226" cy="188224"/>
            </a:xfrm>
            <a:custGeom>
              <a:avLst/>
              <a:gdLst/>
              <a:ahLst/>
              <a:cxnLst/>
              <a:rect l="l" t="t" r="r" b="b"/>
              <a:pathLst>
                <a:path w="17526" h="5882" extrusionOk="0">
                  <a:moveTo>
                    <a:pt x="9227" y="0"/>
                  </a:moveTo>
                  <a:lnTo>
                    <a:pt x="0" y="5882"/>
                  </a:lnTo>
                  <a:lnTo>
                    <a:pt x="15478" y="5882"/>
                  </a:lnTo>
                  <a:lnTo>
                    <a:pt x="175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14" name="Google Shape;614;p4"/>
            <p:cNvSpPr/>
            <p:nvPr/>
          </p:nvSpPr>
          <p:spPr>
            <a:xfrm>
              <a:off x="-3213" y="4955252"/>
              <a:ext cx="561226" cy="188256"/>
            </a:xfrm>
            <a:custGeom>
              <a:avLst/>
              <a:gdLst/>
              <a:ahLst/>
              <a:cxnLst/>
              <a:rect l="l" t="t" r="r" b="b"/>
              <a:pathLst>
                <a:path w="17526" h="5883" extrusionOk="0">
                  <a:moveTo>
                    <a:pt x="0" y="0"/>
                  </a:moveTo>
                  <a:lnTo>
                    <a:pt x="0" y="5882"/>
                  </a:lnTo>
                  <a:lnTo>
                    <a:pt x="8299" y="5882"/>
                  </a:lnTo>
                  <a:lnTo>
                    <a:pt x="175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15" name="Google Shape;615;p4"/>
            <p:cNvSpPr/>
            <p:nvPr/>
          </p:nvSpPr>
          <p:spPr>
            <a:xfrm>
              <a:off x="256810" y="4955252"/>
              <a:ext cx="791148" cy="188256"/>
            </a:xfrm>
            <a:custGeom>
              <a:avLst/>
              <a:gdLst/>
              <a:ahLst/>
              <a:cxnLst/>
              <a:rect l="l" t="t" r="r" b="b"/>
              <a:pathLst>
                <a:path w="24706" h="5883"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16" name="Google Shape;616;p4"/>
            <p:cNvSpPr/>
            <p:nvPr/>
          </p:nvSpPr>
          <p:spPr>
            <a:xfrm>
              <a:off x="74672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17" name="Google Shape;617;p4"/>
            <p:cNvSpPr/>
            <p:nvPr/>
          </p:nvSpPr>
          <p:spPr>
            <a:xfrm>
              <a:off x="1726578"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18" name="Google Shape;618;p4"/>
            <p:cNvSpPr/>
            <p:nvPr/>
          </p:nvSpPr>
          <p:spPr>
            <a:xfrm>
              <a:off x="1236666" y="4955252"/>
              <a:ext cx="791148" cy="188256"/>
            </a:xfrm>
            <a:custGeom>
              <a:avLst/>
              <a:gdLst/>
              <a:ahLst/>
              <a:cxnLst/>
              <a:rect l="l" t="t" r="r" b="b"/>
              <a:pathLst>
                <a:path w="24706" h="5883"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19" name="Google Shape;619;p4"/>
            <p:cNvSpPr/>
            <p:nvPr/>
          </p:nvSpPr>
          <p:spPr>
            <a:xfrm>
              <a:off x="2216523" y="4955252"/>
              <a:ext cx="791148" cy="188256"/>
            </a:xfrm>
            <a:custGeom>
              <a:avLst/>
              <a:gdLst/>
              <a:ahLst/>
              <a:cxnLst/>
              <a:rect l="l" t="t" r="r" b="b"/>
              <a:pathLst>
                <a:path w="24706" h="5883"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20" name="Google Shape;620;p4"/>
            <p:cNvSpPr/>
            <p:nvPr/>
          </p:nvSpPr>
          <p:spPr>
            <a:xfrm>
              <a:off x="2706435"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21" name="Google Shape;621;p4"/>
            <p:cNvSpPr/>
            <p:nvPr/>
          </p:nvSpPr>
          <p:spPr>
            <a:xfrm>
              <a:off x="3686676" y="4955252"/>
              <a:ext cx="790796" cy="188256"/>
            </a:xfrm>
            <a:custGeom>
              <a:avLst/>
              <a:gdLst/>
              <a:ahLst/>
              <a:cxnLst/>
              <a:rect l="l" t="t" r="r" b="b"/>
              <a:pathLst>
                <a:path w="24695" h="5883" extrusionOk="0">
                  <a:moveTo>
                    <a:pt x="9216" y="0"/>
                  </a:moveTo>
                  <a:lnTo>
                    <a:pt x="1" y="5882"/>
                  </a:lnTo>
                  <a:lnTo>
                    <a:pt x="15479" y="5882"/>
                  </a:lnTo>
                  <a:lnTo>
                    <a:pt x="2469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22" name="Google Shape;622;p4"/>
            <p:cNvSpPr/>
            <p:nvPr/>
          </p:nvSpPr>
          <p:spPr>
            <a:xfrm>
              <a:off x="3196379" y="4955252"/>
              <a:ext cx="791148" cy="188256"/>
            </a:xfrm>
            <a:custGeom>
              <a:avLst/>
              <a:gdLst/>
              <a:ahLst/>
              <a:cxnLst/>
              <a:rect l="l" t="t" r="r" b="b"/>
              <a:pathLst>
                <a:path w="24706" h="5883" extrusionOk="0">
                  <a:moveTo>
                    <a:pt x="9228" y="0"/>
                  </a:moveTo>
                  <a:lnTo>
                    <a:pt x="0" y="5882"/>
                  </a:lnTo>
                  <a:lnTo>
                    <a:pt x="15490"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23" name="Google Shape;623;p4"/>
            <p:cNvSpPr/>
            <p:nvPr/>
          </p:nvSpPr>
          <p:spPr>
            <a:xfrm>
              <a:off x="4176620" y="4955252"/>
              <a:ext cx="790764" cy="188256"/>
            </a:xfrm>
            <a:custGeom>
              <a:avLst/>
              <a:gdLst/>
              <a:ahLst/>
              <a:cxnLst/>
              <a:rect l="l" t="t" r="r" b="b"/>
              <a:pathLst>
                <a:path w="24694" h="5883" extrusionOk="0">
                  <a:moveTo>
                    <a:pt x="9216" y="0"/>
                  </a:moveTo>
                  <a:lnTo>
                    <a:pt x="0" y="5882"/>
                  </a:lnTo>
                  <a:lnTo>
                    <a:pt x="15478" y="5882"/>
                  </a:lnTo>
                  <a:lnTo>
                    <a:pt x="246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24" name="Google Shape;624;p4"/>
            <p:cNvSpPr/>
            <p:nvPr/>
          </p:nvSpPr>
          <p:spPr>
            <a:xfrm>
              <a:off x="466653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25" name="Google Shape;625;p4"/>
            <p:cNvSpPr/>
            <p:nvPr/>
          </p:nvSpPr>
          <p:spPr>
            <a:xfrm>
              <a:off x="5646389"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26" name="Google Shape;626;p4"/>
            <p:cNvSpPr/>
            <p:nvPr/>
          </p:nvSpPr>
          <p:spPr>
            <a:xfrm>
              <a:off x="5156476" y="4955252"/>
              <a:ext cx="791148" cy="188256"/>
            </a:xfrm>
            <a:custGeom>
              <a:avLst/>
              <a:gdLst/>
              <a:ahLst/>
              <a:cxnLst/>
              <a:rect l="l" t="t" r="r" b="b"/>
              <a:pathLst>
                <a:path w="24706" h="5883" extrusionOk="0">
                  <a:moveTo>
                    <a:pt x="9216"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27" name="Google Shape;627;p4"/>
            <p:cNvSpPr/>
            <p:nvPr/>
          </p:nvSpPr>
          <p:spPr>
            <a:xfrm>
              <a:off x="6136333" y="4955252"/>
              <a:ext cx="791148" cy="188256"/>
            </a:xfrm>
            <a:custGeom>
              <a:avLst/>
              <a:gdLst/>
              <a:ahLst/>
              <a:cxnLst/>
              <a:rect l="l" t="t" r="r" b="b"/>
              <a:pathLst>
                <a:path w="24706" h="5883"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28" name="Google Shape;628;p4"/>
            <p:cNvSpPr/>
            <p:nvPr/>
          </p:nvSpPr>
          <p:spPr>
            <a:xfrm>
              <a:off x="6626245"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29" name="Google Shape;629;p4"/>
            <p:cNvSpPr/>
            <p:nvPr/>
          </p:nvSpPr>
          <p:spPr>
            <a:xfrm>
              <a:off x="760610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30" name="Google Shape;630;p4"/>
            <p:cNvSpPr/>
            <p:nvPr/>
          </p:nvSpPr>
          <p:spPr>
            <a:xfrm>
              <a:off x="7116189" y="4955252"/>
              <a:ext cx="791148" cy="188256"/>
            </a:xfrm>
            <a:custGeom>
              <a:avLst/>
              <a:gdLst/>
              <a:ahLst/>
              <a:cxnLst/>
              <a:rect l="l" t="t" r="r" b="b"/>
              <a:pathLst>
                <a:path w="24706" h="5883"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31" name="Google Shape;631;p4"/>
            <p:cNvSpPr/>
            <p:nvPr/>
          </p:nvSpPr>
          <p:spPr>
            <a:xfrm>
              <a:off x="8096046" y="4955252"/>
              <a:ext cx="791148" cy="188256"/>
            </a:xfrm>
            <a:custGeom>
              <a:avLst/>
              <a:gdLst/>
              <a:ahLst/>
              <a:cxnLst/>
              <a:rect l="l" t="t" r="r" b="b"/>
              <a:pathLst>
                <a:path w="24706" h="5883"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32" name="Google Shape;632;p4"/>
            <p:cNvSpPr/>
            <p:nvPr/>
          </p:nvSpPr>
          <p:spPr>
            <a:xfrm>
              <a:off x="8585990" y="4955252"/>
              <a:ext cx="561226" cy="188256"/>
            </a:xfrm>
            <a:custGeom>
              <a:avLst/>
              <a:gdLst/>
              <a:ahLst/>
              <a:cxnLst/>
              <a:rect l="l" t="t" r="r" b="b"/>
              <a:pathLst>
                <a:path w="17526" h="5883" extrusionOk="0">
                  <a:moveTo>
                    <a:pt x="9227" y="0"/>
                  </a:moveTo>
                  <a:lnTo>
                    <a:pt x="0" y="5882"/>
                  </a:lnTo>
                  <a:lnTo>
                    <a:pt x="17526" y="5882"/>
                  </a:lnTo>
                  <a:lnTo>
                    <a:pt x="175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33" name="Google Shape;633;p4"/>
            <p:cNvSpPr/>
            <p:nvPr/>
          </p:nvSpPr>
          <p:spPr>
            <a:xfrm>
              <a:off x="8958860" y="4624532"/>
              <a:ext cx="188356" cy="518976"/>
            </a:xfrm>
            <a:custGeom>
              <a:avLst/>
              <a:gdLst/>
              <a:ahLst/>
              <a:cxnLst/>
              <a:rect l="l" t="t" r="r" b="b"/>
              <a:pathLst>
                <a:path w="5882" h="16218" extrusionOk="0">
                  <a:moveTo>
                    <a:pt x="0" y="1"/>
                  </a:moveTo>
                  <a:lnTo>
                    <a:pt x="0" y="16217"/>
                  </a:lnTo>
                  <a:lnTo>
                    <a:pt x="5882" y="16217"/>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34" name="Google Shape;634;p4"/>
            <p:cNvSpPr/>
            <p:nvPr/>
          </p:nvSpPr>
          <p:spPr>
            <a:xfrm>
              <a:off x="8958860" y="4134964"/>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35" name="Google Shape;635;p4"/>
            <p:cNvSpPr/>
            <p:nvPr/>
          </p:nvSpPr>
          <p:spPr>
            <a:xfrm>
              <a:off x="8958860" y="3645364"/>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36" name="Google Shape;636;p4"/>
            <p:cNvSpPr/>
            <p:nvPr/>
          </p:nvSpPr>
          <p:spPr>
            <a:xfrm>
              <a:off x="8958860" y="2666196"/>
              <a:ext cx="188356" cy="790624"/>
            </a:xfrm>
            <a:custGeom>
              <a:avLst/>
              <a:gdLst/>
              <a:ahLst/>
              <a:cxnLst/>
              <a:rect l="l" t="t" r="r" b="b"/>
              <a:pathLst>
                <a:path w="5882" h="24707" extrusionOk="0">
                  <a:moveTo>
                    <a:pt x="0" y="1"/>
                  </a:moveTo>
                  <a:lnTo>
                    <a:pt x="0" y="15479"/>
                  </a:lnTo>
                  <a:lnTo>
                    <a:pt x="5882" y="24706"/>
                  </a:lnTo>
                  <a:lnTo>
                    <a:pt x="5882" y="9216"/>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37" name="Google Shape;637;p4"/>
            <p:cNvSpPr/>
            <p:nvPr/>
          </p:nvSpPr>
          <p:spPr>
            <a:xfrm>
              <a:off x="8958860" y="3155796"/>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38" name="Google Shape;638;p4"/>
            <p:cNvSpPr/>
            <p:nvPr/>
          </p:nvSpPr>
          <p:spPr>
            <a:xfrm>
              <a:off x="8958860" y="2176628"/>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39" name="Google Shape;639;p4"/>
            <p:cNvSpPr/>
            <p:nvPr/>
          </p:nvSpPr>
          <p:spPr>
            <a:xfrm>
              <a:off x="8958860" y="1687028"/>
              <a:ext cx="188356" cy="790240"/>
            </a:xfrm>
            <a:custGeom>
              <a:avLst/>
              <a:gdLst/>
              <a:ahLst/>
              <a:cxnLst/>
              <a:rect l="l" t="t" r="r" b="b"/>
              <a:pathLst>
                <a:path w="5882" h="24695" extrusionOk="0">
                  <a:moveTo>
                    <a:pt x="0" y="1"/>
                  </a:moveTo>
                  <a:lnTo>
                    <a:pt x="0" y="15479"/>
                  </a:lnTo>
                  <a:lnTo>
                    <a:pt x="5882" y="24694"/>
                  </a:lnTo>
                  <a:lnTo>
                    <a:pt x="5882" y="921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40" name="Google Shape;640;p4"/>
            <p:cNvSpPr/>
            <p:nvPr/>
          </p:nvSpPr>
          <p:spPr>
            <a:xfrm>
              <a:off x="8958860" y="707476"/>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41" name="Google Shape;641;p4"/>
            <p:cNvSpPr/>
            <p:nvPr/>
          </p:nvSpPr>
          <p:spPr>
            <a:xfrm>
              <a:off x="8958860" y="1197460"/>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42" name="Google Shape;642;p4"/>
            <p:cNvSpPr/>
            <p:nvPr/>
          </p:nvSpPr>
          <p:spPr>
            <a:xfrm>
              <a:off x="8958860" y="217908"/>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43" name="Google Shape;643;p4"/>
            <p:cNvSpPr/>
            <p:nvPr/>
          </p:nvSpPr>
          <p:spPr>
            <a:xfrm>
              <a:off x="8958860" y="-12"/>
              <a:ext cx="188356" cy="518944"/>
            </a:xfrm>
            <a:custGeom>
              <a:avLst/>
              <a:gdLst/>
              <a:ahLst/>
              <a:cxnLst/>
              <a:rect l="l" t="t" r="r" b="b"/>
              <a:pathLst>
                <a:path w="5882" h="16217" extrusionOk="0">
                  <a:moveTo>
                    <a:pt x="0" y="0"/>
                  </a:moveTo>
                  <a:lnTo>
                    <a:pt x="0" y="6989"/>
                  </a:lnTo>
                  <a:lnTo>
                    <a:pt x="5882" y="16216"/>
                  </a:lnTo>
                  <a:lnTo>
                    <a:pt x="58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44" name="Google Shape;644;p4"/>
            <p:cNvSpPr/>
            <p:nvPr/>
          </p:nvSpPr>
          <p:spPr>
            <a:xfrm>
              <a:off x="-3213" y="4624532"/>
              <a:ext cx="188356" cy="518976"/>
            </a:xfrm>
            <a:custGeom>
              <a:avLst/>
              <a:gdLst/>
              <a:ahLst/>
              <a:cxnLst/>
              <a:rect l="l" t="t" r="r" b="b"/>
              <a:pathLst>
                <a:path w="5882" h="16218" extrusionOk="0">
                  <a:moveTo>
                    <a:pt x="0" y="1"/>
                  </a:moveTo>
                  <a:lnTo>
                    <a:pt x="0" y="16217"/>
                  </a:lnTo>
                  <a:lnTo>
                    <a:pt x="5882" y="16217"/>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45" name="Google Shape;645;p4"/>
            <p:cNvSpPr/>
            <p:nvPr/>
          </p:nvSpPr>
          <p:spPr>
            <a:xfrm>
              <a:off x="-3213" y="4134964"/>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46" name="Google Shape;646;p4"/>
            <p:cNvSpPr/>
            <p:nvPr/>
          </p:nvSpPr>
          <p:spPr>
            <a:xfrm>
              <a:off x="-3213" y="3645364"/>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47" name="Google Shape;647;p4"/>
            <p:cNvSpPr/>
            <p:nvPr/>
          </p:nvSpPr>
          <p:spPr>
            <a:xfrm>
              <a:off x="-3213" y="2666196"/>
              <a:ext cx="188356" cy="790624"/>
            </a:xfrm>
            <a:custGeom>
              <a:avLst/>
              <a:gdLst/>
              <a:ahLst/>
              <a:cxnLst/>
              <a:rect l="l" t="t" r="r" b="b"/>
              <a:pathLst>
                <a:path w="5882" h="24707" extrusionOk="0">
                  <a:moveTo>
                    <a:pt x="0" y="1"/>
                  </a:moveTo>
                  <a:lnTo>
                    <a:pt x="0" y="15479"/>
                  </a:lnTo>
                  <a:lnTo>
                    <a:pt x="5882" y="24706"/>
                  </a:lnTo>
                  <a:lnTo>
                    <a:pt x="5882" y="921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48" name="Google Shape;648;p4"/>
            <p:cNvSpPr/>
            <p:nvPr/>
          </p:nvSpPr>
          <p:spPr>
            <a:xfrm>
              <a:off x="-3213" y="3155796"/>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49" name="Google Shape;649;p4"/>
            <p:cNvSpPr/>
            <p:nvPr/>
          </p:nvSpPr>
          <p:spPr>
            <a:xfrm>
              <a:off x="-3213" y="2176628"/>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50" name="Google Shape;650;p4"/>
            <p:cNvSpPr/>
            <p:nvPr/>
          </p:nvSpPr>
          <p:spPr>
            <a:xfrm>
              <a:off x="-3213" y="1687028"/>
              <a:ext cx="188356" cy="790240"/>
            </a:xfrm>
            <a:custGeom>
              <a:avLst/>
              <a:gdLst/>
              <a:ahLst/>
              <a:cxnLst/>
              <a:rect l="l" t="t" r="r" b="b"/>
              <a:pathLst>
                <a:path w="5882" h="24695" extrusionOk="0">
                  <a:moveTo>
                    <a:pt x="0" y="1"/>
                  </a:moveTo>
                  <a:lnTo>
                    <a:pt x="0" y="15479"/>
                  </a:lnTo>
                  <a:lnTo>
                    <a:pt x="5882" y="24694"/>
                  </a:lnTo>
                  <a:lnTo>
                    <a:pt x="5882" y="9216"/>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51" name="Google Shape;651;p4"/>
            <p:cNvSpPr/>
            <p:nvPr/>
          </p:nvSpPr>
          <p:spPr>
            <a:xfrm>
              <a:off x="-3213" y="707476"/>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52" name="Google Shape;652;p4"/>
            <p:cNvSpPr/>
            <p:nvPr/>
          </p:nvSpPr>
          <p:spPr>
            <a:xfrm>
              <a:off x="-3213" y="1197460"/>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53" name="Google Shape;653;p4"/>
            <p:cNvSpPr/>
            <p:nvPr/>
          </p:nvSpPr>
          <p:spPr>
            <a:xfrm>
              <a:off x="-3213" y="217908"/>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654" name="Google Shape;654;p4"/>
            <p:cNvSpPr/>
            <p:nvPr/>
          </p:nvSpPr>
          <p:spPr>
            <a:xfrm>
              <a:off x="-3213" y="-12"/>
              <a:ext cx="188356" cy="518944"/>
            </a:xfrm>
            <a:custGeom>
              <a:avLst/>
              <a:gdLst/>
              <a:ahLst/>
              <a:cxnLst/>
              <a:rect l="l" t="t" r="r" b="b"/>
              <a:pathLst>
                <a:path w="5882" h="16217" extrusionOk="0">
                  <a:moveTo>
                    <a:pt x="0" y="0"/>
                  </a:moveTo>
                  <a:lnTo>
                    <a:pt x="0" y="6989"/>
                  </a:lnTo>
                  <a:lnTo>
                    <a:pt x="5882" y="16216"/>
                  </a:lnTo>
                  <a:lnTo>
                    <a:pt x="588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grpSp>
    </p:spTree>
    <p:extLst>
      <p:ext uri="{BB962C8B-B14F-4D97-AF65-F5344CB8AC3E}">
        <p14:creationId xmlns:p14="http://schemas.microsoft.com/office/powerpoint/2010/main" val="2655481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of contents">
  <p:cSld name="Table of contents">
    <p:bg>
      <p:bgPr>
        <a:solidFill>
          <a:schemeClr val="dk2"/>
        </a:solidFill>
        <a:effectLst/>
      </p:bgPr>
    </p:bg>
    <p:spTree>
      <p:nvGrpSpPr>
        <p:cNvPr id="1" name="Shape 2076"/>
        <p:cNvGrpSpPr/>
        <p:nvPr/>
      </p:nvGrpSpPr>
      <p:grpSpPr>
        <a:xfrm>
          <a:off x="0" y="0"/>
          <a:ext cx="0" cy="0"/>
          <a:chOff x="0" y="0"/>
          <a:chExt cx="0" cy="0"/>
        </a:xfrm>
      </p:grpSpPr>
      <p:sp>
        <p:nvSpPr>
          <p:cNvPr id="2077" name="Google Shape;2077;p13"/>
          <p:cNvSpPr txBox="1">
            <a:spLocks noGrp="1"/>
          </p:cNvSpPr>
          <p:nvPr>
            <p:ph type="title"/>
          </p:nvPr>
        </p:nvSpPr>
        <p:spPr>
          <a:xfrm>
            <a:off x="5987834" y="978966"/>
            <a:ext cx="5244000" cy="5016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1pPr>
            <a:lvl2pPr lvl="1"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2pPr>
            <a:lvl3pPr lvl="2"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3pPr>
            <a:lvl4pPr lvl="3"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4pPr>
            <a:lvl5pPr lvl="4"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5pPr>
            <a:lvl6pPr lvl="5"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6pPr>
            <a:lvl7pPr lvl="6"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7pPr>
            <a:lvl8pPr lvl="7"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8pPr>
            <a:lvl9pPr lvl="8"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9pPr>
          </a:lstStyle>
          <a:p>
            <a:endParaRPr/>
          </a:p>
        </p:txBody>
      </p:sp>
      <p:sp>
        <p:nvSpPr>
          <p:cNvPr id="2078" name="Google Shape;2078;p13"/>
          <p:cNvSpPr txBox="1">
            <a:spLocks noGrp="1"/>
          </p:cNvSpPr>
          <p:nvPr>
            <p:ph type="subTitle" idx="1"/>
          </p:nvPr>
        </p:nvSpPr>
        <p:spPr>
          <a:xfrm>
            <a:off x="5987836" y="1282950"/>
            <a:ext cx="5244000" cy="63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4"/>
              </a:buClr>
              <a:buSzPts val="1600"/>
              <a:buNone/>
              <a:defRPr sz="1806">
                <a:solidFill>
                  <a:schemeClr val="accent4"/>
                </a:solidFill>
              </a:defRPr>
            </a:lvl1pPr>
            <a:lvl2pPr lvl="1" rtl="0">
              <a:lnSpc>
                <a:spcPct val="100000"/>
              </a:lnSpc>
              <a:spcBef>
                <a:spcPts val="0"/>
              </a:spcBef>
              <a:spcAft>
                <a:spcPts val="0"/>
              </a:spcAft>
              <a:buClr>
                <a:schemeClr val="accent4"/>
              </a:buClr>
              <a:buSzPts val="1600"/>
              <a:buNone/>
              <a:defRPr sz="1806">
                <a:solidFill>
                  <a:schemeClr val="accent4"/>
                </a:solidFill>
              </a:defRPr>
            </a:lvl2pPr>
            <a:lvl3pPr lvl="2" rtl="0">
              <a:lnSpc>
                <a:spcPct val="100000"/>
              </a:lnSpc>
              <a:spcBef>
                <a:spcPts val="0"/>
              </a:spcBef>
              <a:spcAft>
                <a:spcPts val="0"/>
              </a:spcAft>
              <a:buClr>
                <a:schemeClr val="accent4"/>
              </a:buClr>
              <a:buSzPts val="1600"/>
              <a:buNone/>
              <a:defRPr sz="1806">
                <a:solidFill>
                  <a:schemeClr val="accent4"/>
                </a:solidFill>
              </a:defRPr>
            </a:lvl3pPr>
            <a:lvl4pPr lvl="3" rtl="0">
              <a:lnSpc>
                <a:spcPct val="100000"/>
              </a:lnSpc>
              <a:spcBef>
                <a:spcPts val="0"/>
              </a:spcBef>
              <a:spcAft>
                <a:spcPts val="0"/>
              </a:spcAft>
              <a:buClr>
                <a:schemeClr val="accent4"/>
              </a:buClr>
              <a:buSzPts val="1600"/>
              <a:buNone/>
              <a:defRPr sz="1806">
                <a:solidFill>
                  <a:schemeClr val="accent4"/>
                </a:solidFill>
              </a:defRPr>
            </a:lvl4pPr>
            <a:lvl5pPr lvl="4" rtl="0">
              <a:lnSpc>
                <a:spcPct val="100000"/>
              </a:lnSpc>
              <a:spcBef>
                <a:spcPts val="0"/>
              </a:spcBef>
              <a:spcAft>
                <a:spcPts val="0"/>
              </a:spcAft>
              <a:buClr>
                <a:schemeClr val="accent4"/>
              </a:buClr>
              <a:buSzPts val="1600"/>
              <a:buNone/>
              <a:defRPr sz="1806">
                <a:solidFill>
                  <a:schemeClr val="accent4"/>
                </a:solidFill>
              </a:defRPr>
            </a:lvl5pPr>
            <a:lvl6pPr lvl="5" rtl="0">
              <a:lnSpc>
                <a:spcPct val="100000"/>
              </a:lnSpc>
              <a:spcBef>
                <a:spcPts val="0"/>
              </a:spcBef>
              <a:spcAft>
                <a:spcPts val="0"/>
              </a:spcAft>
              <a:buClr>
                <a:schemeClr val="accent4"/>
              </a:buClr>
              <a:buSzPts val="1600"/>
              <a:buNone/>
              <a:defRPr sz="1806">
                <a:solidFill>
                  <a:schemeClr val="accent4"/>
                </a:solidFill>
              </a:defRPr>
            </a:lvl6pPr>
            <a:lvl7pPr lvl="6" rtl="0">
              <a:lnSpc>
                <a:spcPct val="100000"/>
              </a:lnSpc>
              <a:spcBef>
                <a:spcPts val="0"/>
              </a:spcBef>
              <a:spcAft>
                <a:spcPts val="0"/>
              </a:spcAft>
              <a:buClr>
                <a:schemeClr val="accent4"/>
              </a:buClr>
              <a:buSzPts val="1600"/>
              <a:buNone/>
              <a:defRPr sz="1806">
                <a:solidFill>
                  <a:schemeClr val="accent4"/>
                </a:solidFill>
              </a:defRPr>
            </a:lvl7pPr>
            <a:lvl8pPr lvl="7" rtl="0">
              <a:lnSpc>
                <a:spcPct val="100000"/>
              </a:lnSpc>
              <a:spcBef>
                <a:spcPts val="0"/>
              </a:spcBef>
              <a:spcAft>
                <a:spcPts val="0"/>
              </a:spcAft>
              <a:buClr>
                <a:schemeClr val="accent4"/>
              </a:buClr>
              <a:buSzPts val="1600"/>
              <a:buNone/>
              <a:defRPr sz="1806">
                <a:solidFill>
                  <a:schemeClr val="accent4"/>
                </a:solidFill>
              </a:defRPr>
            </a:lvl8pPr>
            <a:lvl9pPr lvl="8" rtl="0">
              <a:lnSpc>
                <a:spcPct val="100000"/>
              </a:lnSpc>
              <a:spcBef>
                <a:spcPts val="0"/>
              </a:spcBef>
              <a:spcAft>
                <a:spcPts val="0"/>
              </a:spcAft>
              <a:buClr>
                <a:schemeClr val="accent4"/>
              </a:buClr>
              <a:buSzPts val="1600"/>
              <a:buNone/>
              <a:defRPr sz="1806">
                <a:solidFill>
                  <a:schemeClr val="accent4"/>
                </a:solidFill>
              </a:defRPr>
            </a:lvl9pPr>
          </a:lstStyle>
          <a:p>
            <a:endParaRPr/>
          </a:p>
        </p:txBody>
      </p:sp>
      <p:sp>
        <p:nvSpPr>
          <p:cNvPr id="2079" name="Google Shape;2079;p13"/>
          <p:cNvSpPr txBox="1">
            <a:spLocks noGrp="1"/>
          </p:cNvSpPr>
          <p:nvPr>
            <p:ph type="title" idx="2" hasCustomPrompt="1"/>
          </p:nvPr>
        </p:nvSpPr>
        <p:spPr>
          <a:xfrm>
            <a:off x="5124301" y="1044339"/>
            <a:ext cx="672000" cy="632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dk2"/>
              </a:buClr>
              <a:buSzPts val="3000"/>
              <a:buNone/>
              <a:defRPr sz="3386">
                <a:solidFill>
                  <a:schemeClr val="dk2"/>
                </a:solidFill>
              </a:defRPr>
            </a:lvl1pPr>
            <a:lvl2pPr lvl="1" algn="ctr" rtl="0">
              <a:spcBef>
                <a:spcPts val="0"/>
              </a:spcBef>
              <a:spcAft>
                <a:spcPts val="0"/>
              </a:spcAft>
              <a:buClr>
                <a:schemeClr val="dk2"/>
              </a:buClr>
              <a:buSzPts val="3000"/>
              <a:buNone/>
              <a:defRPr sz="3386">
                <a:solidFill>
                  <a:schemeClr val="dk2"/>
                </a:solidFill>
              </a:defRPr>
            </a:lvl2pPr>
            <a:lvl3pPr lvl="2" algn="ctr" rtl="0">
              <a:spcBef>
                <a:spcPts val="0"/>
              </a:spcBef>
              <a:spcAft>
                <a:spcPts val="0"/>
              </a:spcAft>
              <a:buClr>
                <a:schemeClr val="dk2"/>
              </a:buClr>
              <a:buSzPts val="3000"/>
              <a:buNone/>
              <a:defRPr sz="3386">
                <a:solidFill>
                  <a:schemeClr val="dk2"/>
                </a:solidFill>
              </a:defRPr>
            </a:lvl3pPr>
            <a:lvl4pPr lvl="3" algn="ctr" rtl="0">
              <a:spcBef>
                <a:spcPts val="0"/>
              </a:spcBef>
              <a:spcAft>
                <a:spcPts val="0"/>
              </a:spcAft>
              <a:buClr>
                <a:schemeClr val="dk2"/>
              </a:buClr>
              <a:buSzPts val="3000"/>
              <a:buNone/>
              <a:defRPr sz="3386">
                <a:solidFill>
                  <a:schemeClr val="dk2"/>
                </a:solidFill>
              </a:defRPr>
            </a:lvl4pPr>
            <a:lvl5pPr lvl="4" algn="ctr" rtl="0">
              <a:spcBef>
                <a:spcPts val="0"/>
              </a:spcBef>
              <a:spcAft>
                <a:spcPts val="0"/>
              </a:spcAft>
              <a:buClr>
                <a:schemeClr val="dk2"/>
              </a:buClr>
              <a:buSzPts val="3000"/>
              <a:buNone/>
              <a:defRPr sz="3386">
                <a:solidFill>
                  <a:schemeClr val="dk2"/>
                </a:solidFill>
              </a:defRPr>
            </a:lvl5pPr>
            <a:lvl6pPr lvl="5" algn="ctr" rtl="0">
              <a:spcBef>
                <a:spcPts val="0"/>
              </a:spcBef>
              <a:spcAft>
                <a:spcPts val="0"/>
              </a:spcAft>
              <a:buClr>
                <a:schemeClr val="dk2"/>
              </a:buClr>
              <a:buSzPts val="3000"/>
              <a:buNone/>
              <a:defRPr sz="3386">
                <a:solidFill>
                  <a:schemeClr val="dk2"/>
                </a:solidFill>
              </a:defRPr>
            </a:lvl6pPr>
            <a:lvl7pPr lvl="6" algn="ctr" rtl="0">
              <a:spcBef>
                <a:spcPts val="0"/>
              </a:spcBef>
              <a:spcAft>
                <a:spcPts val="0"/>
              </a:spcAft>
              <a:buClr>
                <a:schemeClr val="dk2"/>
              </a:buClr>
              <a:buSzPts val="3000"/>
              <a:buNone/>
              <a:defRPr sz="3386">
                <a:solidFill>
                  <a:schemeClr val="dk2"/>
                </a:solidFill>
              </a:defRPr>
            </a:lvl7pPr>
            <a:lvl8pPr lvl="7" algn="ctr" rtl="0">
              <a:spcBef>
                <a:spcPts val="0"/>
              </a:spcBef>
              <a:spcAft>
                <a:spcPts val="0"/>
              </a:spcAft>
              <a:buClr>
                <a:schemeClr val="dk2"/>
              </a:buClr>
              <a:buSzPts val="3000"/>
              <a:buNone/>
              <a:defRPr sz="3386">
                <a:solidFill>
                  <a:schemeClr val="dk2"/>
                </a:solidFill>
              </a:defRPr>
            </a:lvl8pPr>
            <a:lvl9pPr lvl="8" algn="ctr" rtl="0">
              <a:spcBef>
                <a:spcPts val="0"/>
              </a:spcBef>
              <a:spcAft>
                <a:spcPts val="0"/>
              </a:spcAft>
              <a:buClr>
                <a:schemeClr val="dk2"/>
              </a:buClr>
              <a:buSzPts val="3000"/>
              <a:buNone/>
              <a:defRPr sz="3386">
                <a:solidFill>
                  <a:schemeClr val="dk2"/>
                </a:solidFill>
              </a:defRPr>
            </a:lvl9pPr>
          </a:lstStyle>
          <a:p>
            <a:r>
              <a:t>xx%</a:t>
            </a:r>
          </a:p>
        </p:txBody>
      </p:sp>
      <p:sp>
        <p:nvSpPr>
          <p:cNvPr id="2080" name="Google Shape;2080;p13"/>
          <p:cNvSpPr txBox="1">
            <a:spLocks noGrp="1"/>
          </p:cNvSpPr>
          <p:nvPr>
            <p:ph type="title" idx="3"/>
          </p:nvPr>
        </p:nvSpPr>
        <p:spPr>
          <a:xfrm>
            <a:off x="5987834" y="2359706"/>
            <a:ext cx="5244000" cy="5016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1pPr>
            <a:lvl2pPr lvl="1"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2pPr>
            <a:lvl3pPr lvl="2"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3pPr>
            <a:lvl4pPr lvl="3"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4pPr>
            <a:lvl5pPr lvl="4"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5pPr>
            <a:lvl6pPr lvl="5"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6pPr>
            <a:lvl7pPr lvl="6"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7pPr>
            <a:lvl8pPr lvl="7"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8pPr>
            <a:lvl9pPr lvl="8"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9pPr>
          </a:lstStyle>
          <a:p>
            <a:endParaRPr/>
          </a:p>
        </p:txBody>
      </p:sp>
      <p:sp>
        <p:nvSpPr>
          <p:cNvPr id="2081" name="Google Shape;2081;p13"/>
          <p:cNvSpPr txBox="1">
            <a:spLocks noGrp="1"/>
          </p:cNvSpPr>
          <p:nvPr>
            <p:ph type="subTitle" idx="4"/>
          </p:nvPr>
        </p:nvSpPr>
        <p:spPr>
          <a:xfrm>
            <a:off x="5987836" y="2663688"/>
            <a:ext cx="5244000" cy="63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4"/>
              </a:buClr>
              <a:buSzPts val="1600"/>
              <a:buNone/>
              <a:defRPr sz="1806">
                <a:solidFill>
                  <a:schemeClr val="accent4"/>
                </a:solidFill>
              </a:defRPr>
            </a:lvl1pPr>
            <a:lvl2pPr lvl="1" rtl="0">
              <a:lnSpc>
                <a:spcPct val="100000"/>
              </a:lnSpc>
              <a:spcBef>
                <a:spcPts val="0"/>
              </a:spcBef>
              <a:spcAft>
                <a:spcPts val="0"/>
              </a:spcAft>
              <a:buClr>
                <a:schemeClr val="accent4"/>
              </a:buClr>
              <a:buSzPts val="1600"/>
              <a:buNone/>
              <a:defRPr sz="1806">
                <a:solidFill>
                  <a:schemeClr val="accent4"/>
                </a:solidFill>
              </a:defRPr>
            </a:lvl2pPr>
            <a:lvl3pPr lvl="2" rtl="0">
              <a:lnSpc>
                <a:spcPct val="100000"/>
              </a:lnSpc>
              <a:spcBef>
                <a:spcPts val="0"/>
              </a:spcBef>
              <a:spcAft>
                <a:spcPts val="0"/>
              </a:spcAft>
              <a:buClr>
                <a:schemeClr val="accent4"/>
              </a:buClr>
              <a:buSzPts val="1600"/>
              <a:buNone/>
              <a:defRPr sz="1806">
                <a:solidFill>
                  <a:schemeClr val="accent4"/>
                </a:solidFill>
              </a:defRPr>
            </a:lvl3pPr>
            <a:lvl4pPr lvl="3" rtl="0">
              <a:lnSpc>
                <a:spcPct val="100000"/>
              </a:lnSpc>
              <a:spcBef>
                <a:spcPts val="0"/>
              </a:spcBef>
              <a:spcAft>
                <a:spcPts val="0"/>
              </a:spcAft>
              <a:buClr>
                <a:schemeClr val="accent4"/>
              </a:buClr>
              <a:buSzPts val="1600"/>
              <a:buNone/>
              <a:defRPr sz="1806">
                <a:solidFill>
                  <a:schemeClr val="accent4"/>
                </a:solidFill>
              </a:defRPr>
            </a:lvl4pPr>
            <a:lvl5pPr lvl="4" rtl="0">
              <a:lnSpc>
                <a:spcPct val="100000"/>
              </a:lnSpc>
              <a:spcBef>
                <a:spcPts val="0"/>
              </a:spcBef>
              <a:spcAft>
                <a:spcPts val="0"/>
              </a:spcAft>
              <a:buClr>
                <a:schemeClr val="accent4"/>
              </a:buClr>
              <a:buSzPts val="1600"/>
              <a:buNone/>
              <a:defRPr sz="1806">
                <a:solidFill>
                  <a:schemeClr val="accent4"/>
                </a:solidFill>
              </a:defRPr>
            </a:lvl5pPr>
            <a:lvl6pPr lvl="5" rtl="0">
              <a:lnSpc>
                <a:spcPct val="100000"/>
              </a:lnSpc>
              <a:spcBef>
                <a:spcPts val="0"/>
              </a:spcBef>
              <a:spcAft>
                <a:spcPts val="0"/>
              </a:spcAft>
              <a:buClr>
                <a:schemeClr val="accent4"/>
              </a:buClr>
              <a:buSzPts val="1600"/>
              <a:buNone/>
              <a:defRPr sz="1806">
                <a:solidFill>
                  <a:schemeClr val="accent4"/>
                </a:solidFill>
              </a:defRPr>
            </a:lvl6pPr>
            <a:lvl7pPr lvl="6" rtl="0">
              <a:lnSpc>
                <a:spcPct val="100000"/>
              </a:lnSpc>
              <a:spcBef>
                <a:spcPts val="0"/>
              </a:spcBef>
              <a:spcAft>
                <a:spcPts val="0"/>
              </a:spcAft>
              <a:buClr>
                <a:schemeClr val="accent4"/>
              </a:buClr>
              <a:buSzPts val="1600"/>
              <a:buNone/>
              <a:defRPr sz="1806">
                <a:solidFill>
                  <a:schemeClr val="accent4"/>
                </a:solidFill>
              </a:defRPr>
            </a:lvl7pPr>
            <a:lvl8pPr lvl="7" rtl="0">
              <a:lnSpc>
                <a:spcPct val="100000"/>
              </a:lnSpc>
              <a:spcBef>
                <a:spcPts val="0"/>
              </a:spcBef>
              <a:spcAft>
                <a:spcPts val="0"/>
              </a:spcAft>
              <a:buClr>
                <a:schemeClr val="accent4"/>
              </a:buClr>
              <a:buSzPts val="1600"/>
              <a:buNone/>
              <a:defRPr sz="1806">
                <a:solidFill>
                  <a:schemeClr val="accent4"/>
                </a:solidFill>
              </a:defRPr>
            </a:lvl8pPr>
            <a:lvl9pPr lvl="8" rtl="0">
              <a:lnSpc>
                <a:spcPct val="100000"/>
              </a:lnSpc>
              <a:spcBef>
                <a:spcPts val="0"/>
              </a:spcBef>
              <a:spcAft>
                <a:spcPts val="0"/>
              </a:spcAft>
              <a:buClr>
                <a:schemeClr val="accent4"/>
              </a:buClr>
              <a:buSzPts val="1600"/>
              <a:buNone/>
              <a:defRPr sz="1806">
                <a:solidFill>
                  <a:schemeClr val="accent4"/>
                </a:solidFill>
              </a:defRPr>
            </a:lvl9pPr>
          </a:lstStyle>
          <a:p>
            <a:endParaRPr/>
          </a:p>
        </p:txBody>
      </p:sp>
      <p:sp>
        <p:nvSpPr>
          <p:cNvPr id="2082" name="Google Shape;2082;p13"/>
          <p:cNvSpPr txBox="1">
            <a:spLocks noGrp="1"/>
          </p:cNvSpPr>
          <p:nvPr>
            <p:ph type="title" idx="5" hasCustomPrompt="1"/>
          </p:nvPr>
        </p:nvSpPr>
        <p:spPr>
          <a:xfrm>
            <a:off x="5124301" y="2425072"/>
            <a:ext cx="672000" cy="632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dk2"/>
              </a:buClr>
              <a:buSzPts val="3000"/>
              <a:buNone/>
              <a:defRPr sz="3386">
                <a:solidFill>
                  <a:schemeClr val="dk2"/>
                </a:solidFill>
              </a:defRPr>
            </a:lvl1pPr>
            <a:lvl2pPr lvl="1" algn="ctr" rtl="0">
              <a:spcBef>
                <a:spcPts val="0"/>
              </a:spcBef>
              <a:spcAft>
                <a:spcPts val="0"/>
              </a:spcAft>
              <a:buClr>
                <a:schemeClr val="dk2"/>
              </a:buClr>
              <a:buSzPts val="3000"/>
              <a:buNone/>
              <a:defRPr sz="3386">
                <a:solidFill>
                  <a:schemeClr val="dk2"/>
                </a:solidFill>
              </a:defRPr>
            </a:lvl2pPr>
            <a:lvl3pPr lvl="2" algn="ctr" rtl="0">
              <a:spcBef>
                <a:spcPts val="0"/>
              </a:spcBef>
              <a:spcAft>
                <a:spcPts val="0"/>
              </a:spcAft>
              <a:buClr>
                <a:schemeClr val="dk2"/>
              </a:buClr>
              <a:buSzPts val="3000"/>
              <a:buNone/>
              <a:defRPr sz="3386">
                <a:solidFill>
                  <a:schemeClr val="dk2"/>
                </a:solidFill>
              </a:defRPr>
            </a:lvl3pPr>
            <a:lvl4pPr lvl="3" algn="ctr" rtl="0">
              <a:spcBef>
                <a:spcPts val="0"/>
              </a:spcBef>
              <a:spcAft>
                <a:spcPts val="0"/>
              </a:spcAft>
              <a:buClr>
                <a:schemeClr val="dk2"/>
              </a:buClr>
              <a:buSzPts val="3000"/>
              <a:buNone/>
              <a:defRPr sz="3386">
                <a:solidFill>
                  <a:schemeClr val="dk2"/>
                </a:solidFill>
              </a:defRPr>
            </a:lvl4pPr>
            <a:lvl5pPr lvl="4" algn="ctr" rtl="0">
              <a:spcBef>
                <a:spcPts val="0"/>
              </a:spcBef>
              <a:spcAft>
                <a:spcPts val="0"/>
              </a:spcAft>
              <a:buClr>
                <a:schemeClr val="dk2"/>
              </a:buClr>
              <a:buSzPts val="3000"/>
              <a:buNone/>
              <a:defRPr sz="3386">
                <a:solidFill>
                  <a:schemeClr val="dk2"/>
                </a:solidFill>
              </a:defRPr>
            </a:lvl5pPr>
            <a:lvl6pPr lvl="5" algn="ctr" rtl="0">
              <a:spcBef>
                <a:spcPts val="0"/>
              </a:spcBef>
              <a:spcAft>
                <a:spcPts val="0"/>
              </a:spcAft>
              <a:buClr>
                <a:schemeClr val="dk2"/>
              </a:buClr>
              <a:buSzPts val="3000"/>
              <a:buNone/>
              <a:defRPr sz="3386">
                <a:solidFill>
                  <a:schemeClr val="dk2"/>
                </a:solidFill>
              </a:defRPr>
            </a:lvl6pPr>
            <a:lvl7pPr lvl="6" algn="ctr" rtl="0">
              <a:spcBef>
                <a:spcPts val="0"/>
              </a:spcBef>
              <a:spcAft>
                <a:spcPts val="0"/>
              </a:spcAft>
              <a:buClr>
                <a:schemeClr val="dk2"/>
              </a:buClr>
              <a:buSzPts val="3000"/>
              <a:buNone/>
              <a:defRPr sz="3386">
                <a:solidFill>
                  <a:schemeClr val="dk2"/>
                </a:solidFill>
              </a:defRPr>
            </a:lvl7pPr>
            <a:lvl8pPr lvl="7" algn="ctr" rtl="0">
              <a:spcBef>
                <a:spcPts val="0"/>
              </a:spcBef>
              <a:spcAft>
                <a:spcPts val="0"/>
              </a:spcAft>
              <a:buClr>
                <a:schemeClr val="dk2"/>
              </a:buClr>
              <a:buSzPts val="3000"/>
              <a:buNone/>
              <a:defRPr sz="3386">
                <a:solidFill>
                  <a:schemeClr val="dk2"/>
                </a:solidFill>
              </a:defRPr>
            </a:lvl8pPr>
            <a:lvl9pPr lvl="8" algn="ctr" rtl="0">
              <a:spcBef>
                <a:spcPts val="0"/>
              </a:spcBef>
              <a:spcAft>
                <a:spcPts val="0"/>
              </a:spcAft>
              <a:buClr>
                <a:schemeClr val="dk2"/>
              </a:buClr>
              <a:buSzPts val="3000"/>
              <a:buNone/>
              <a:defRPr sz="3386">
                <a:solidFill>
                  <a:schemeClr val="dk2"/>
                </a:solidFill>
              </a:defRPr>
            </a:lvl9pPr>
          </a:lstStyle>
          <a:p>
            <a:r>
              <a:t>xx%</a:t>
            </a:r>
          </a:p>
        </p:txBody>
      </p:sp>
      <p:sp>
        <p:nvSpPr>
          <p:cNvPr id="2083" name="Google Shape;2083;p13"/>
          <p:cNvSpPr txBox="1">
            <a:spLocks noGrp="1"/>
          </p:cNvSpPr>
          <p:nvPr>
            <p:ph type="title" idx="6"/>
          </p:nvPr>
        </p:nvSpPr>
        <p:spPr>
          <a:xfrm>
            <a:off x="5987834" y="3740442"/>
            <a:ext cx="5244000" cy="5016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1pPr>
            <a:lvl2pPr lvl="1"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2pPr>
            <a:lvl3pPr lvl="2"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3pPr>
            <a:lvl4pPr lvl="3"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4pPr>
            <a:lvl5pPr lvl="4"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5pPr>
            <a:lvl6pPr lvl="5"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6pPr>
            <a:lvl7pPr lvl="6"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7pPr>
            <a:lvl8pPr lvl="7"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8pPr>
            <a:lvl9pPr lvl="8"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9pPr>
          </a:lstStyle>
          <a:p>
            <a:endParaRPr/>
          </a:p>
        </p:txBody>
      </p:sp>
      <p:sp>
        <p:nvSpPr>
          <p:cNvPr id="2084" name="Google Shape;2084;p13"/>
          <p:cNvSpPr txBox="1">
            <a:spLocks noGrp="1"/>
          </p:cNvSpPr>
          <p:nvPr>
            <p:ph type="subTitle" idx="7"/>
          </p:nvPr>
        </p:nvSpPr>
        <p:spPr>
          <a:xfrm>
            <a:off x="5987836" y="4044427"/>
            <a:ext cx="5244000" cy="63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4"/>
              </a:buClr>
              <a:buSzPts val="1600"/>
              <a:buNone/>
              <a:defRPr sz="1806">
                <a:solidFill>
                  <a:schemeClr val="accent4"/>
                </a:solidFill>
              </a:defRPr>
            </a:lvl1pPr>
            <a:lvl2pPr lvl="1" rtl="0">
              <a:lnSpc>
                <a:spcPct val="100000"/>
              </a:lnSpc>
              <a:spcBef>
                <a:spcPts val="0"/>
              </a:spcBef>
              <a:spcAft>
                <a:spcPts val="0"/>
              </a:spcAft>
              <a:buClr>
                <a:schemeClr val="accent4"/>
              </a:buClr>
              <a:buSzPts val="1600"/>
              <a:buNone/>
              <a:defRPr sz="1806">
                <a:solidFill>
                  <a:schemeClr val="accent4"/>
                </a:solidFill>
              </a:defRPr>
            </a:lvl2pPr>
            <a:lvl3pPr lvl="2" rtl="0">
              <a:lnSpc>
                <a:spcPct val="100000"/>
              </a:lnSpc>
              <a:spcBef>
                <a:spcPts val="0"/>
              </a:spcBef>
              <a:spcAft>
                <a:spcPts val="0"/>
              </a:spcAft>
              <a:buClr>
                <a:schemeClr val="accent4"/>
              </a:buClr>
              <a:buSzPts val="1600"/>
              <a:buNone/>
              <a:defRPr sz="1806">
                <a:solidFill>
                  <a:schemeClr val="accent4"/>
                </a:solidFill>
              </a:defRPr>
            </a:lvl3pPr>
            <a:lvl4pPr lvl="3" rtl="0">
              <a:lnSpc>
                <a:spcPct val="100000"/>
              </a:lnSpc>
              <a:spcBef>
                <a:spcPts val="0"/>
              </a:spcBef>
              <a:spcAft>
                <a:spcPts val="0"/>
              </a:spcAft>
              <a:buClr>
                <a:schemeClr val="accent4"/>
              </a:buClr>
              <a:buSzPts val="1600"/>
              <a:buNone/>
              <a:defRPr sz="1806">
                <a:solidFill>
                  <a:schemeClr val="accent4"/>
                </a:solidFill>
              </a:defRPr>
            </a:lvl4pPr>
            <a:lvl5pPr lvl="4" rtl="0">
              <a:lnSpc>
                <a:spcPct val="100000"/>
              </a:lnSpc>
              <a:spcBef>
                <a:spcPts val="0"/>
              </a:spcBef>
              <a:spcAft>
                <a:spcPts val="0"/>
              </a:spcAft>
              <a:buClr>
                <a:schemeClr val="accent4"/>
              </a:buClr>
              <a:buSzPts val="1600"/>
              <a:buNone/>
              <a:defRPr sz="1806">
                <a:solidFill>
                  <a:schemeClr val="accent4"/>
                </a:solidFill>
              </a:defRPr>
            </a:lvl5pPr>
            <a:lvl6pPr lvl="5" rtl="0">
              <a:lnSpc>
                <a:spcPct val="100000"/>
              </a:lnSpc>
              <a:spcBef>
                <a:spcPts val="0"/>
              </a:spcBef>
              <a:spcAft>
                <a:spcPts val="0"/>
              </a:spcAft>
              <a:buClr>
                <a:schemeClr val="accent4"/>
              </a:buClr>
              <a:buSzPts val="1600"/>
              <a:buNone/>
              <a:defRPr sz="1806">
                <a:solidFill>
                  <a:schemeClr val="accent4"/>
                </a:solidFill>
              </a:defRPr>
            </a:lvl6pPr>
            <a:lvl7pPr lvl="6" rtl="0">
              <a:lnSpc>
                <a:spcPct val="100000"/>
              </a:lnSpc>
              <a:spcBef>
                <a:spcPts val="0"/>
              </a:spcBef>
              <a:spcAft>
                <a:spcPts val="0"/>
              </a:spcAft>
              <a:buClr>
                <a:schemeClr val="accent4"/>
              </a:buClr>
              <a:buSzPts val="1600"/>
              <a:buNone/>
              <a:defRPr sz="1806">
                <a:solidFill>
                  <a:schemeClr val="accent4"/>
                </a:solidFill>
              </a:defRPr>
            </a:lvl7pPr>
            <a:lvl8pPr lvl="7" rtl="0">
              <a:lnSpc>
                <a:spcPct val="100000"/>
              </a:lnSpc>
              <a:spcBef>
                <a:spcPts val="0"/>
              </a:spcBef>
              <a:spcAft>
                <a:spcPts val="0"/>
              </a:spcAft>
              <a:buClr>
                <a:schemeClr val="accent4"/>
              </a:buClr>
              <a:buSzPts val="1600"/>
              <a:buNone/>
              <a:defRPr sz="1806">
                <a:solidFill>
                  <a:schemeClr val="accent4"/>
                </a:solidFill>
              </a:defRPr>
            </a:lvl8pPr>
            <a:lvl9pPr lvl="8" rtl="0">
              <a:lnSpc>
                <a:spcPct val="100000"/>
              </a:lnSpc>
              <a:spcBef>
                <a:spcPts val="0"/>
              </a:spcBef>
              <a:spcAft>
                <a:spcPts val="0"/>
              </a:spcAft>
              <a:buClr>
                <a:schemeClr val="accent4"/>
              </a:buClr>
              <a:buSzPts val="1600"/>
              <a:buNone/>
              <a:defRPr sz="1806">
                <a:solidFill>
                  <a:schemeClr val="accent4"/>
                </a:solidFill>
              </a:defRPr>
            </a:lvl9pPr>
          </a:lstStyle>
          <a:p>
            <a:endParaRPr/>
          </a:p>
        </p:txBody>
      </p:sp>
      <p:sp>
        <p:nvSpPr>
          <p:cNvPr id="2085" name="Google Shape;2085;p13"/>
          <p:cNvSpPr txBox="1">
            <a:spLocks noGrp="1"/>
          </p:cNvSpPr>
          <p:nvPr>
            <p:ph type="title" idx="8" hasCustomPrompt="1"/>
          </p:nvPr>
        </p:nvSpPr>
        <p:spPr>
          <a:xfrm>
            <a:off x="5124301" y="3805806"/>
            <a:ext cx="672000" cy="632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dk2"/>
              </a:buClr>
              <a:buSzPts val="3000"/>
              <a:buNone/>
              <a:defRPr sz="3386">
                <a:solidFill>
                  <a:schemeClr val="dk2"/>
                </a:solidFill>
              </a:defRPr>
            </a:lvl1pPr>
            <a:lvl2pPr lvl="1" algn="ctr" rtl="0">
              <a:spcBef>
                <a:spcPts val="0"/>
              </a:spcBef>
              <a:spcAft>
                <a:spcPts val="0"/>
              </a:spcAft>
              <a:buClr>
                <a:schemeClr val="dk2"/>
              </a:buClr>
              <a:buSzPts val="3000"/>
              <a:buNone/>
              <a:defRPr sz="3386">
                <a:solidFill>
                  <a:schemeClr val="dk2"/>
                </a:solidFill>
              </a:defRPr>
            </a:lvl2pPr>
            <a:lvl3pPr lvl="2" algn="ctr" rtl="0">
              <a:spcBef>
                <a:spcPts val="0"/>
              </a:spcBef>
              <a:spcAft>
                <a:spcPts val="0"/>
              </a:spcAft>
              <a:buClr>
                <a:schemeClr val="dk2"/>
              </a:buClr>
              <a:buSzPts val="3000"/>
              <a:buNone/>
              <a:defRPr sz="3386">
                <a:solidFill>
                  <a:schemeClr val="dk2"/>
                </a:solidFill>
              </a:defRPr>
            </a:lvl3pPr>
            <a:lvl4pPr lvl="3" algn="ctr" rtl="0">
              <a:spcBef>
                <a:spcPts val="0"/>
              </a:spcBef>
              <a:spcAft>
                <a:spcPts val="0"/>
              </a:spcAft>
              <a:buClr>
                <a:schemeClr val="dk2"/>
              </a:buClr>
              <a:buSzPts val="3000"/>
              <a:buNone/>
              <a:defRPr sz="3386">
                <a:solidFill>
                  <a:schemeClr val="dk2"/>
                </a:solidFill>
              </a:defRPr>
            </a:lvl4pPr>
            <a:lvl5pPr lvl="4" algn="ctr" rtl="0">
              <a:spcBef>
                <a:spcPts val="0"/>
              </a:spcBef>
              <a:spcAft>
                <a:spcPts val="0"/>
              </a:spcAft>
              <a:buClr>
                <a:schemeClr val="dk2"/>
              </a:buClr>
              <a:buSzPts val="3000"/>
              <a:buNone/>
              <a:defRPr sz="3386">
                <a:solidFill>
                  <a:schemeClr val="dk2"/>
                </a:solidFill>
              </a:defRPr>
            </a:lvl5pPr>
            <a:lvl6pPr lvl="5" algn="ctr" rtl="0">
              <a:spcBef>
                <a:spcPts val="0"/>
              </a:spcBef>
              <a:spcAft>
                <a:spcPts val="0"/>
              </a:spcAft>
              <a:buClr>
                <a:schemeClr val="dk2"/>
              </a:buClr>
              <a:buSzPts val="3000"/>
              <a:buNone/>
              <a:defRPr sz="3386">
                <a:solidFill>
                  <a:schemeClr val="dk2"/>
                </a:solidFill>
              </a:defRPr>
            </a:lvl6pPr>
            <a:lvl7pPr lvl="6" algn="ctr" rtl="0">
              <a:spcBef>
                <a:spcPts val="0"/>
              </a:spcBef>
              <a:spcAft>
                <a:spcPts val="0"/>
              </a:spcAft>
              <a:buClr>
                <a:schemeClr val="dk2"/>
              </a:buClr>
              <a:buSzPts val="3000"/>
              <a:buNone/>
              <a:defRPr sz="3386">
                <a:solidFill>
                  <a:schemeClr val="dk2"/>
                </a:solidFill>
              </a:defRPr>
            </a:lvl7pPr>
            <a:lvl8pPr lvl="7" algn="ctr" rtl="0">
              <a:spcBef>
                <a:spcPts val="0"/>
              </a:spcBef>
              <a:spcAft>
                <a:spcPts val="0"/>
              </a:spcAft>
              <a:buClr>
                <a:schemeClr val="dk2"/>
              </a:buClr>
              <a:buSzPts val="3000"/>
              <a:buNone/>
              <a:defRPr sz="3386">
                <a:solidFill>
                  <a:schemeClr val="dk2"/>
                </a:solidFill>
              </a:defRPr>
            </a:lvl8pPr>
            <a:lvl9pPr lvl="8" algn="ctr" rtl="0">
              <a:spcBef>
                <a:spcPts val="0"/>
              </a:spcBef>
              <a:spcAft>
                <a:spcPts val="0"/>
              </a:spcAft>
              <a:buClr>
                <a:schemeClr val="dk2"/>
              </a:buClr>
              <a:buSzPts val="3000"/>
              <a:buNone/>
              <a:defRPr sz="3386">
                <a:solidFill>
                  <a:schemeClr val="dk2"/>
                </a:solidFill>
              </a:defRPr>
            </a:lvl9pPr>
          </a:lstStyle>
          <a:p>
            <a:r>
              <a:t>xx%</a:t>
            </a:r>
          </a:p>
        </p:txBody>
      </p:sp>
      <p:sp>
        <p:nvSpPr>
          <p:cNvPr id="2086" name="Google Shape;2086;p13"/>
          <p:cNvSpPr txBox="1">
            <a:spLocks noGrp="1"/>
          </p:cNvSpPr>
          <p:nvPr>
            <p:ph type="title" idx="9"/>
          </p:nvPr>
        </p:nvSpPr>
        <p:spPr>
          <a:xfrm>
            <a:off x="5987834" y="5121181"/>
            <a:ext cx="5244000" cy="5016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1pPr>
            <a:lvl2pPr lvl="1"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2pPr>
            <a:lvl3pPr lvl="2"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3pPr>
            <a:lvl4pPr lvl="3"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4pPr>
            <a:lvl5pPr lvl="4"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5pPr>
            <a:lvl6pPr lvl="5"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6pPr>
            <a:lvl7pPr lvl="6"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7pPr>
            <a:lvl8pPr lvl="7"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8pPr>
            <a:lvl9pPr lvl="8" rtl="0">
              <a:spcBef>
                <a:spcPts val="0"/>
              </a:spcBef>
              <a:spcAft>
                <a:spcPts val="0"/>
              </a:spcAft>
              <a:buClr>
                <a:schemeClr val="accent4"/>
              </a:buClr>
              <a:buSzPts val="1800"/>
              <a:buFont typeface="Open Sans"/>
              <a:buNone/>
              <a:defRPr sz="2032" b="1">
                <a:solidFill>
                  <a:schemeClr val="accent4"/>
                </a:solidFill>
                <a:latin typeface="Open Sans"/>
                <a:ea typeface="Open Sans"/>
                <a:cs typeface="Open Sans"/>
                <a:sym typeface="Open Sans"/>
              </a:defRPr>
            </a:lvl9pPr>
          </a:lstStyle>
          <a:p>
            <a:endParaRPr/>
          </a:p>
        </p:txBody>
      </p:sp>
      <p:sp>
        <p:nvSpPr>
          <p:cNvPr id="2087" name="Google Shape;2087;p13"/>
          <p:cNvSpPr txBox="1">
            <a:spLocks noGrp="1"/>
          </p:cNvSpPr>
          <p:nvPr>
            <p:ph type="subTitle" idx="13"/>
          </p:nvPr>
        </p:nvSpPr>
        <p:spPr>
          <a:xfrm>
            <a:off x="5987836" y="5425164"/>
            <a:ext cx="5244000" cy="63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4"/>
              </a:buClr>
              <a:buSzPts val="1600"/>
              <a:buNone/>
              <a:defRPr sz="1806">
                <a:solidFill>
                  <a:schemeClr val="accent4"/>
                </a:solidFill>
              </a:defRPr>
            </a:lvl1pPr>
            <a:lvl2pPr lvl="1" rtl="0">
              <a:lnSpc>
                <a:spcPct val="100000"/>
              </a:lnSpc>
              <a:spcBef>
                <a:spcPts val="0"/>
              </a:spcBef>
              <a:spcAft>
                <a:spcPts val="0"/>
              </a:spcAft>
              <a:buClr>
                <a:schemeClr val="accent4"/>
              </a:buClr>
              <a:buSzPts val="1600"/>
              <a:buNone/>
              <a:defRPr sz="1806">
                <a:solidFill>
                  <a:schemeClr val="accent4"/>
                </a:solidFill>
              </a:defRPr>
            </a:lvl2pPr>
            <a:lvl3pPr lvl="2" rtl="0">
              <a:lnSpc>
                <a:spcPct val="100000"/>
              </a:lnSpc>
              <a:spcBef>
                <a:spcPts val="0"/>
              </a:spcBef>
              <a:spcAft>
                <a:spcPts val="0"/>
              </a:spcAft>
              <a:buClr>
                <a:schemeClr val="accent4"/>
              </a:buClr>
              <a:buSzPts val="1600"/>
              <a:buNone/>
              <a:defRPr sz="1806">
                <a:solidFill>
                  <a:schemeClr val="accent4"/>
                </a:solidFill>
              </a:defRPr>
            </a:lvl3pPr>
            <a:lvl4pPr lvl="3" rtl="0">
              <a:lnSpc>
                <a:spcPct val="100000"/>
              </a:lnSpc>
              <a:spcBef>
                <a:spcPts val="0"/>
              </a:spcBef>
              <a:spcAft>
                <a:spcPts val="0"/>
              </a:spcAft>
              <a:buClr>
                <a:schemeClr val="accent4"/>
              </a:buClr>
              <a:buSzPts val="1600"/>
              <a:buNone/>
              <a:defRPr sz="1806">
                <a:solidFill>
                  <a:schemeClr val="accent4"/>
                </a:solidFill>
              </a:defRPr>
            </a:lvl4pPr>
            <a:lvl5pPr lvl="4" rtl="0">
              <a:lnSpc>
                <a:spcPct val="100000"/>
              </a:lnSpc>
              <a:spcBef>
                <a:spcPts val="0"/>
              </a:spcBef>
              <a:spcAft>
                <a:spcPts val="0"/>
              </a:spcAft>
              <a:buClr>
                <a:schemeClr val="accent4"/>
              </a:buClr>
              <a:buSzPts val="1600"/>
              <a:buNone/>
              <a:defRPr sz="1806">
                <a:solidFill>
                  <a:schemeClr val="accent4"/>
                </a:solidFill>
              </a:defRPr>
            </a:lvl5pPr>
            <a:lvl6pPr lvl="5" rtl="0">
              <a:lnSpc>
                <a:spcPct val="100000"/>
              </a:lnSpc>
              <a:spcBef>
                <a:spcPts val="0"/>
              </a:spcBef>
              <a:spcAft>
                <a:spcPts val="0"/>
              </a:spcAft>
              <a:buClr>
                <a:schemeClr val="accent4"/>
              </a:buClr>
              <a:buSzPts val="1600"/>
              <a:buNone/>
              <a:defRPr sz="1806">
                <a:solidFill>
                  <a:schemeClr val="accent4"/>
                </a:solidFill>
              </a:defRPr>
            </a:lvl6pPr>
            <a:lvl7pPr lvl="6" rtl="0">
              <a:lnSpc>
                <a:spcPct val="100000"/>
              </a:lnSpc>
              <a:spcBef>
                <a:spcPts val="0"/>
              </a:spcBef>
              <a:spcAft>
                <a:spcPts val="0"/>
              </a:spcAft>
              <a:buClr>
                <a:schemeClr val="accent4"/>
              </a:buClr>
              <a:buSzPts val="1600"/>
              <a:buNone/>
              <a:defRPr sz="1806">
                <a:solidFill>
                  <a:schemeClr val="accent4"/>
                </a:solidFill>
              </a:defRPr>
            </a:lvl7pPr>
            <a:lvl8pPr lvl="7" rtl="0">
              <a:lnSpc>
                <a:spcPct val="100000"/>
              </a:lnSpc>
              <a:spcBef>
                <a:spcPts val="0"/>
              </a:spcBef>
              <a:spcAft>
                <a:spcPts val="0"/>
              </a:spcAft>
              <a:buClr>
                <a:schemeClr val="accent4"/>
              </a:buClr>
              <a:buSzPts val="1600"/>
              <a:buNone/>
              <a:defRPr sz="1806">
                <a:solidFill>
                  <a:schemeClr val="accent4"/>
                </a:solidFill>
              </a:defRPr>
            </a:lvl8pPr>
            <a:lvl9pPr lvl="8" rtl="0">
              <a:lnSpc>
                <a:spcPct val="100000"/>
              </a:lnSpc>
              <a:spcBef>
                <a:spcPts val="0"/>
              </a:spcBef>
              <a:spcAft>
                <a:spcPts val="0"/>
              </a:spcAft>
              <a:buClr>
                <a:schemeClr val="accent4"/>
              </a:buClr>
              <a:buSzPts val="1600"/>
              <a:buNone/>
              <a:defRPr sz="1806">
                <a:solidFill>
                  <a:schemeClr val="accent4"/>
                </a:solidFill>
              </a:defRPr>
            </a:lvl9pPr>
          </a:lstStyle>
          <a:p>
            <a:endParaRPr/>
          </a:p>
        </p:txBody>
      </p:sp>
      <p:sp>
        <p:nvSpPr>
          <p:cNvPr id="2088" name="Google Shape;2088;p13"/>
          <p:cNvSpPr txBox="1">
            <a:spLocks noGrp="1"/>
          </p:cNvSpPr>
          <p:nvPr>
            <p:ph type="title" idx="14" hasCustomPrompt="1"/>
          </p:nvPr>
        </p:nvSpPr>
        <p:spPr>
          <a:xfrm>
            <a:off x="5124301" y="5186538"/>
            <a:ext cx="672000" cy="632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dk2"/>
              </a:buClr>
              <a:buSzPts val="3000"/>
              <a:buNone/>
              <a:defRPr sz="3386">
                <a:solidFill>
                  <a:schemeClr val="dk2"/>
                </a:solidFill>
              </a:defRPr>
            </a:lvl1pPr>
            <a:lvl2pPr lvl="1" algn="ctr" rtl="0">
              <a:spcBef>
                <a:spcPts val="0"/>
              </a:spcBef>
              <a:spcAft>
                <a:spcPts val="0"/>
              </a:spcAft>
              <a:buClr>
                <a:schemeClr val="dk2"/>
              </a:buClr>
              <a:buSzPts val="3000"/>
              <a:buNone/>
              <a:defRPr sz="3386">
                <a:solidFill>
                  <a:schemeClr val="dk2"/>
                </a:solidFill>
              </a:defRPr>
            </a:lvl2pPr>
            <a:lvl3pPr lvl="2" algn="ctr" rtl="0">
              <a:spcBef>
                <a:spcPts val="0"/>
              </a:spcBef>
              <a:spcAft>
                <a:spcPts val="0"/>
              </a:spcAft>
              <a:buClr>
                <a:schemeClr val="dk2"/>
              </a:buClr>
              <a:buSzPts val="3000"/>
              <a:buNone/>
              <a:defRPr sz="3386">
                <a:solidFill>
                  <a:schemeClr val="dk2"/>
                </a:solidFill>
              </a:defRPr>
            </a:lvl3pPr>
            <a:lvl4pPr lvl="3" algn="ctr" rtl="0">
              <a:spcBef>
                <a:spcPts val="0"/>
              </a:spcBef>
              <a:spcAft>
                <a:spcPts val="0"/>
              </a:spcAft>
              <a:buClr>
                <a:schemeClr val="dk2"/>
              </a:buClr>
              <a:buSzPts val="3000"/>
              <a:buNone/>
              <a:defRPr sz="3386">
                <a:solidFill>
                  <a:schemeClr val="dk2"/>
                </a:solidFill>
              </a:defRPr>
            </a:lvl4pPr>
            <a:lvl5pPr lvl="4" algn="ctr" rtl="0">
              <a:spcBef>
                <a:spcPts val="0"/>
              </a:spcBef>
              <a:spcAft>
                <a:spcPts val="0"/>
              </a:spcAft>
              <a:buClr>
                <a:schemeClr val="dk2"/>
              </a:buClr>
              <a:buSzPts val="3000"/>
              <a:buNone/>
              <a:defRPr sz="3386">
                <a:solidFill>
                  <a:schemeClr val="dk2"/>
                </a:solidFill>
              </a:defRPr>
            </a:lvl5pPr>
            <a:lvl6pPr lvl="5" algn="ctr" rtl="0">
              <a:spcBef>
                <a:spcPts val="0"/>
              </a:spcBef>
              <a:spcAft>
                <a:spcPts val="0"/>
              </a:spcAft>
              <a:buClr>
                <a:schemeClr val="dk2"/>
              </a:buClr>
              <a:buSzPts val="3000"/>
              <a:buNone/>
              <a:defRPr sz="3386">
                <a:solidFill>
                  <a:schemeClr val="dk2"/>
                </a:solidFill>
              </a:defRPr>
            </a:lvl6pPr>
            <a:lvl7pPr lvl="6" algn="ctr" rtl="0">
              <a:spcBef>
                <a:spcPts val="0"/>
              </a:spcBef>
              <a:spcAft>
                <a:spcPts val="0"/>
              </a:spcAft>
              <a:buClr>
                <a:schemeClr val="dk2"/>
              </a:buClr>
              <a:buSzPts val="3000"/>
              <a:buNone/>
              <a:defRPr sz="3386">
                <a:solidFill>
                  <a:schemeClr val="dk2"/>
                </a:solidFill>
              </a:defRPr>
            </a:lvl7pPr>
            <a:lvl8pPr lvl="7" algn="ctr" rtl="0">
              <a:spcBef>
                <a:spcPts val="0"/>
              </a:spcBef>
              <a:spcAft>
                <a:spcPts val="0"/>
              </a:spcAft>
              <a:buClr>
                <a:schemeClr val="dk2"/>
              </a:buClr>
              <a:buSzPts val="3000"/>
              <a:buNone/>
              <a:defRPr sz="3386">
                <a:solidFill>
                  <a:schemeClr val="dk2"/>
                </a:solidFill>
              </a:defRPr>
            </a:lvl8pPr>
            <a:lvl9pPr lvl="8" algn="ctr" rtl="0">
              <a:spcBef>
                <a:spcPts val="0"/>
              </a:spcBef>
              <a:spcAft>
                <a:spcPts val="0"/>
              </a:spcAft>
              <a:buClr>
                <a:schemeClr val="dk2"/>
              </a:buClr>
              <a:buSzPts val="3000"/>
              <a:buNone/>
              <a:defRPr sz="3386">
                <a:solidFill>
                  <a:schemeClr val="dk2"/>
                </a:solidFill>
              </a:defRPr>
            </a:lvl9pPr>
          </a:lstStyle>
          <a:p>
            <a:r>
              <a:t>xx%</a:t>
            </a:r>
          </a:p>
        </p:txBody>
      </p:sp>
      <p:grpSp>
        <p:nvGrpSpPr>
          <p:cNvPr id="2089" name="Google Shape;2089;p13"/>
          <p:cNvGrpSpPr/>
          <p:nvPr/>
        </p:nvGrpSpPr>
        <p:grpSpPr>
          <a:xfrm>
            <a:off x="-4283" y="-16"/>
            <a:ext cx="12200572" cy="6858027"/>
            <a:chOff x="-3213" y="-12"/>
            <a:chExt cx="9150429" cy="5143520"/>
          </a:xfrm>
        </p:grpSpPr>
        <p:sp>
          <p:nvSpPr>
            <p:cNvPr id="2090" name="Google Shape;2090;p13"/>
            <p:cNvSpPr/>
            <p:nvPr/>
          </p:nvSpPr>
          <p:spPr>
            <a:xfrm>
              <a:off x="-3213" y="-12"/>
              <a:ext cx="561226" cy="188224"/>
            </a:xfrm>
            <a:custGeom>
              <a:avLst/>
              <a:gdLst/>
              <a:ahLst/>
              <a:cxnLst/>
              <a:rect l="l" t="t" r="r" b="b"/>
              <a:pathLst>
                <a:path w="17526" h="5882" extrusionOk="0">
                  <a:moveTo>
                    <a:pt x="0" y="0"/>
                  </a:moveTo>
                  <a:lnTo>
                    <a:pt x="0" y="5882"/>
                  </a:lnTo>
                  <a:lnTo>
                    <a:pt x="8299" y="5882"/>
                  </a:lnTo>
                  <a:lnTo>
                    <a:pt x="175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091" name="Google Shape;2091;p13"/>
            <p:cNvSpPr/>
            <p:nvPr/>
          </p:nvSpPr>
          <p:spPr>
            <a:xfrm>
              <a:off x="256810" y="-12"/>
              <a:ext cx="791148" cy="188224"/>
            </a:xfrm>
            <a:custGeom>
              <a:avLst/>
              <a:gdLst/>
              <a:ahLst/>
              <a:cxnLst/>
              <a:rect l="l" t="t" r="r" b="b"/>
              <a:pathLst>
                <a:path w="24706" h="5882"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092" name="Google Shape;2092;p13"/>
            <p:cNvSpPr/>
            <p:nvPr/>
          </p:nvSpPr>
          <p:spPr>
            <a:xfrm>
              <a:off x="74672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093" name="Google Shape;2093;p13"/>
            <p:cNvSpPr/>
            <p:nvPr/>
          </p:nvSpPr>
          <p:spPr>
            <a:xfrm>
              <a:off x="1726578"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094" name="Google Shape;2094;p13"/>
            <p:cNvSpPr/>
            <p:nvPr/>
          </p:nvSpPr>
          <p:spPr>
            <a:xfrm>
              <a:off x="1236666" y="-12"/>
              <a:ext cx="791148" cy="188224"/>
            </a:xfrm>
            <a:custGeom>
              <a:avLst/>
              <a:gdLst/>
              <a:ahLst/>
              <a:cxnLst/>
              <a:rect l="l" t="t" r="r" b="b"/>
              <a:pathLst>
                <a:path w="24706" h="5882"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095" name="Google Shape;2095;p13"/>
            <p:cNvSpPr/>
            <p:nvPr/>
          </p:nvSpPr>
          <p:spPr>
            <a:xfrm>
              <a:off x="2216523" y="-12"/>
              <a:ext cx="791148" cy="188224"/>
            </a:xfrm>
            <a:custGeom>
              <a:avLst/>
              <a:gdLst/>
              <a:ahLst/>
              <a:cxnLst/>
              <a:rect l="l" t="t" r="r" b="b"/>
              <a:pathLst>
                <a:path w="24706" h="5882"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096" name="Google Shape;2096;p13"/>
            <p:cNvSpPr/>
            <p:nvPr/>
          </p:nvSpPr>
          <p:spPr>
            <a:xfrm>
              <a:off x="2706435"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097" name="Google Shape;2097;p13"/>
            <p:cNvSpPr/>
            <p:nvPr/>
          </p:nvSpPr>
          <p:spPr>
            <a:xfrm>
              <a:off x="3686676" y="-12"/>
              <a:ext cx="790796" cy="188224"/>
            </a:xfrm>
            <a:custGeom>
              <a:avLst/>
              <a:gdLst/>
              <a:ahLst/>
              <a:cxnLst/>
              <a:rect l="l" t="t" r="r" b="b"/>
              <a:pathLst>
                <a:path w="24695" h="5882" extrusionOk="0">
                  <a:moveTo>
                    <a:pt x="9216" y="0"/>
                  </a:moveTo>
                  <a:lnTo>
                    <a:pt x="1" y="5882"/>
                  </a:lnTo>
                  <a:lnTo>
                    <a:pt x="15479" y="5882"/>
                  </a:lnTo>
                  <a:lnTo>
                    <a:pt x="2469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098" name="Google Shape;2098;p13"/>
            <p:cNvSpPr/>
            <p:nvPr/>
          </p:nvSpPr>
          <p:spPr>
            <a:xfrm>
              <a:off x="3196379" y="-12"/>
              <a:ext cx="791148" cy="188224"/>
            </a:xfrm>
            <a:custGeom>
              <a:avLst/>
              <a:gdLst/>
              <a:ahLst/>
              <a:cxnLst/>
              <a:rect l="l" t="t" r="r" b="b"/>
              <a:pathLst>
                <a:path w="24706" h="5882" extrusionOk="0">
                  <a:moveTo>
                    <a:pt x="9228" y="0"/>
                  </a:moveTo>
                  <a:lnTo>
                    <a:pt x="0" y="5882"/>
                  </a:lnTo>
                  <a:lnTo>
                    <a:pt x="15490"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099" name="Google Shape;2099;p13"/>
            <p:cNvSpPr/>
            <p:nvPr/>
          </p:nvSpPr>
          <p:spPr>
            <a:xfrm>
              <a:off x="4176620" y="-12"/>
              <a:ext cx="790764" cy="188224"/>
            </a:xfrm>
            <a:custGeom>
              <a:avLst/>
              <a:gdLst/>
              <a:ahLst/>
              <a:cxnLst/>
              <a:rect l="l" t="t" r="r" b="b"/>
              <a:pathLst>
                <a:path w="24694" h="5882" extrusionOk="0">
                  <a:moveTo>
                    <a:pt x="9216" y="0"/>
                  </a:moveTo>
                  <a:lnTo>
                    <a:pt x="0" y="5882"/>
                  </a:lnTo>
                  <a:lnTo>
                    <a:pt x="15478" y="5882"/>
                  </a:lnTo>
                  <a:lnTo>
                    <a:pt x="246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00" name="Google Shape;2100;p13"/>
            <p:cNvSpPr/>
            <p:nvPr/>
          </p:nvSpPr>
          <p:spPr>
            <a:xfrm>
              <a:off x="466653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01" name="Google Shape;2101;p13"/>
            <p:cNvSpPr/>
            <p:nvPr/>
          </p:nvSpPr>
          <p:spPr>
            <a:xfrm>
              <a:off x="5646389"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02" name="Google Shape;2102;p13"/>
            <p:cNvSpPr/>
            <p:nvPr/>
          </p:nvSpPr>
          <p:spPr>
            <a:xfrm>
              <a:off x="5156476" y="-12"/>
              <a:ext cx="791148" cy="188224"/>
            </a:xfrm>
            <a:custGeom>
              <a:avLst/>
              <a:gdLst/>
              <a:ahLst/>
              <a:cxnLst/>
              <a:rect l="l" t="t" r="r" b="b"/>
              <a:pathLst>
                <a:path w="24706" h="5882" extrusionOk="0">
                  <a:moveTo>
                    <a:pt x="9216"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03" name="Google Shape;2103;p13"/>
            <p:cNvSpPr/>
            <p:nvPr/>
          </p:nvSpPr>
          <p:spPr>
            <a:xfrm>
              <a:off x="6136333" y="-12"/>
              <a:ext cx="791148" cy="188224"/>
            </a:xfrm>
            <a:custGeom>
              <a:avLst/>
              <a:gdLst/>
              <a:ahLst/>
              <a:cxnLst/>
              <a:rect l="l" t="t" r="r" b="b"/>
              <a:pathLst>
                <a:path w="24706" h="5882"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04" name="Google Shape;2104;p13"/>
            <p:cNvSpPr/>
            <p:nvPr/>
          </p:nvSpPr>
          <p:spPr>
            <a:xfrm>
              <a:off x="6626245"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05" name="Google Shape;2105;p13"/>
            <p:cNvSpPr/>
            <p:nvPr/>
          </p:nvSpPr>
          <p:spPr>
            <a:xfrm>
              <a:off x="760610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06" name="Google Shape;2106;p13"/>
            <p:cNvSpPr/>
            <p:nvPr/>
          </p:nvSpPr>
          <p:spPr>
            <a:xfrm>
              <a:off x="7116189" y="-12"/>
              <a:ext cx="791148" cy="188224"/>
            </a:xfrm>
            <a:custGeom>
              <a:avLst/>
              <a:gdLst/>
              <a:ahLst/>
              <a:cxnLst/>
              <a:rect l="l" t="t" r="r" b="b"/>
              <a:pathLst>
                <a:path w="24706" h="5882"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07" name="Google Shape;2107;p13"/>
            <p:cNvSpPr/>
            <p:nvPr/>
          </p:nvSpPr>
          <p:spPr>
            <a:xfrm>
              <a:off x="8096046" y="-12"/>
              <a:ext cx="791148" cy="188224"/>
            </a:xfrm>
            <a:custGeom>
              <a:avLst/>
              <a:gdLst/>
              <a:ahLst/>
              <a:cxnLst/>
              <a:rect l="l" t="t" r="r" b="b"/>
              <a:pathLst>
                <a:path w="24706" h="5882"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08" name="Google Shape;2108;p13"/>
            <p:cNvSpPr/>
            <p:nvPr/>
          </p:nvSpPr>
          <p:spPr>
            <a:xfrm>
              <a:off x="8585990" y="-12"/>
              <a:ext cx="561226" cy="188224"/>
            </a:xfrm>
            <a:custGeom>
              <a:avLst/>
              <a:gdLst/>
              <a:ahLst/>
              <a:cxnLst/>
              <a:rect l="l" t="t" r="r" b="b"/>
              <a:pathLst>
                <a:path w="17526" h="5882" extrusionOk="0">
                  <a:moveTo>
                    <a:pt x="9227" y="0"/>
                  </a:moveTo>
                  <a:lnTo>
                    <a:pt x="0" y="5882"/>
                  </a:lnTo>
                  <a:lnTo>
                    <a:pt x="15478" y="5882"/>
                  </a:lnTo>
                  <a:lnTo>
                    <a:pt x="175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09" name="Google Shape;2109;p13"/>
            <p:cNvSpPr/>
            <p:nvPr/>
          </p:nvSpPr>
          <p:spPr>
            <a:xfrm>
              <a:off x="-3213" y="4955252"/>
              <a:ext cx="561226" cy="188256"/>
            </a:xfrm>
            <a:custGeom>
              <a:avLst/>
              <a:gdLst/>
              <a:ahLst/>
              <a:cxnLst/>
              <a:rect l="l" t="t" r="r" b="b"/>
              <a:pathLst>
                <a:path w="17526" h="5883" extrusionOk="0">
                  <a:moveTo>
                    <a:pt x="0" y="0"/>
                  </a:moveTo>
                  <a:lnTo>
                    <a:pt x="0" y="5882"/>
                  </a:lnTo>
                  <a:lnTo>
                    <a:pt x="8299" y="5882"/>
                  </a:lnTo>
                  <a:lnTo>
                    <a:pt x="175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10" name="Google Shape;2110;p13"/>
            <p:cNvSpPr/>
            <p:nvPr/>
          </p:nvSpPr>
          <p:spPr>
            <a:xfrm>
              <a:off x="256810" y="4955252"/>
              <a:ext cx="791148" cy="188256"/>
            </a:xfrm>
            <a:custGeom>
              <a:avLst/>
              <a:gdLst/>
              <a:ahLst/>
              <a:cxnLst/>
              <a:rect l="l" t="t" r="r" b="b"/>
              <a:pathLst>
                <a:path w="24706" h="5883"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11" name="Google Shape;2111;p13"/>
            <p:cNvSpPr/>
            <p:nvPr/>
          </p:nvSpPr>
          <p:spPr>
            <a:xfrm>
              <a:off x="74672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12" name="Google Shape;2112;p13"/>
            <p:cNvSpPr/>
            <p:nvPr/>
          </p:nvSpPr>
          <p:spPr>
            <a:xfrm>
              <a:off x="1726578"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13" name="Google Shape;2113;p13"/>
            <p:cNvSpPr/>
            <p:nvPr/>
          </p:nvSpPr>
          <p:spPr>
            <a:xfrm>
              <a:off x="1236666" y="4955252"/>
              <a:ext cx="791148" cy="188256"/>
            </a:xfrm>
            <a:custGeom>
              <a:avLst/>
              <a:gdLst/>
              <a:ahLst/>
              <a:cxnLst/>
              <a:rect l="l" t="t" r="r" b="b"/>
              <a:pathLst>
                <a:path w="24706" h="5883"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14" name="Google Shape;2114;p13"/>
            <p:cNvSpPr/>
            <p:nvPr/>
          </p:nvSpPr>
          <p:spPr>
            <a:xfrm>
              <a:off x="2216523" y="4955252"/>
              <a:ext cx="791148" cy="188256"/>
            </a:xfrm>
            <a:custGeom>
              <a:avLst/>
              <a:gdLst/>
              <a:ahLst/>
              <a:cxnLst/>
              <a:rect l="l" t="t" r="r" b="b"/>
              <a:pathLst>
                <a:path w="24706" h="5883"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15" name="Google Shape;2115;p13"/>
            <p:cNvSpPr/>
            <p:nvPr/>
          </p:nvSpPr>
          <p:spPr>
            <a:xfrm>
              <a:off x="2706435"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16" name="Google Shape;2116;p13"/>
            <p:cNvSpPr/>
            <p:nvPr/>
          </p:nvSpPr>
          <p:spPr>
            <a:xfrm>
              <a:off x="3686676" y="4955252"/>
              <a:ext cx="790796" cy="188256"/>
            </a:xfrm>
            <a:custGeom>
              <a:avLst/>
              <a:gdLst/>
              <a:ahLst/>
              <a:cxnLst/>
              <a:rect l="l" t="t" r="r" b="b"/>
              <a:pathLst>
                <a:path w="24695" h="5883" extrusionOk="0">
                  <a:moveTo>
                    <a:pt x="9216" y="0"/>
                  </a:moveTo>
                  <a:lnTo>
                    <a:pt x="1" y="5882"/>
                  </a:lnTo>
                  <a:lnTo>
                    <a:pt x="15479" y="5882"/>
                  </a:lnTo>
                  <a:lnTo>
                    <a:pt x="2469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17" name="Google Shape;2117;p13"/>
            <p:cNvSpPr/>
            <p:nvPr/>
          </p:nvSpPr>
          <p:spPr>
            <a:xfrm>
              <a:off x="3196379" y="4955252"/>
              <a:ext cx="791148" cy="188256"/>
            </a:xfrm>
            <a:custGeom>
              <a:avLst/>
              <a:gdLst/>
              <a:ahLst/>
              <a:cxnLst/>
              <a:rect l="l" t="t" r="r" b="b"/>
              <a:pathLst>
                <a:path w="24706" h="5883" extrusionOk="0">
                  <a:moveTo>
                    <a:pt x="9228" y="0"/>
                  </a:moveTo>
                  <a:lnTo>
                    <a:pt x="0" y="5882"/>
                  </a:lnTo>
                  <a:lnTo>
                    <a:pt x="15490"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18" name="Google Shape;2118;p13"/>
            <p:cNvSpPr/>
            <p:nvPr/>
          </p:nvSpPr>
          <p:spPr>
            <a:xfrm>
              <a:off x="4176620" y="4955252"/>
              <a:ext cx="790764" cy="188256"/>
            </a:xfrm>
            <a:custGeom>
              <a:avLst/>
              <a:gdLst/>
              <a:ahLst/>
              <a:cxnLst/>
              <a:rect l="l" t="t" r="r" b="b"/>
              <a:pathLst>
                <a:path w="24694" h="5883" extrusionOk="0">
                  <a:moveTo>
                    <a:pt x="9216" y="0"/>
                  </a:moveTo>
                  <a:lnTo>
                    <a:pt x="0" y="5882"/>
                  </a:lnTo>
                  <a:lnTo>
                    <a:pt x="15478" y="5882"/>
                  </a:lnTo>
                  <a:lnTo>
                    <a:pt x="246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19" name="Google Shape;2119;p13"/>
            <p:cNvSpPr/>
            <p:nvPr/>
          </p:nvSpPr>
          <p:spPr>
            <a:xfrm>
              <a:off x="466653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20" name="Google Shape;2120;p13"/>
            <p:cNvSpPr/>
            <p:nvPr/>
          </p:nvSpPr>
          <p:spPr>
            <a:xfrm>
              <a:off x="5646389"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21" name="Google Shape;2121;p13"/>
            <p:cNvSpPr/>
            <p:nvPr/>
          </p:nvSpPr>
          <p:spPr>
            <a:xfrm>
              <a:off x="5156476" y="4955252"/>
              <a:ext cx="791148" cy="188256"/>
            </a:xfrm>
            <a:custGeom>
              <a:avLst/>
              <a:gdLst/>
              <a:ahLst/>
              <a:cxnLst/>
              <a:rect l="l" t="t" r="r" b="b"/>
              <a:pathLst>
                <a:path w="24706" h="5883" extrusionOk="0">
                  <a:moveTo>
                    <a:pt x="9216"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22" name="Google Shape;2122;p13"/>
            <p:cNvSpPr/>
            <p:nvPr/>
          </p:nvSpPr>
          <p:spPr>
            <a:xfrm>
              <a:off x="6136333" y="4955252"/>
              <a:ext cx="791148" cy="188256"/>
            </a:xfrm>
            <a:custGeom>
              <a:avLst/>
              <a:gdLst/>
              <a:ahLst/>
              <a:cxnLst/>
              <a:rect l="l" t="t" r="r" b="b"/>
              <a:pathLst>
                <a:path w="24706" h="5883"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23" name="Google Shape;2123;p13"/>
            <p:cNvSpPr/>
            <p:nvPr/>
          </p:nvSpPr>
          <p:spPr>
            <a:xfrm>
              <a:off x="6626245"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24" name="Google Shape;2124;p13"/>
            <p:cNvSpPr/>
            <p:nvPr/>
          </p:nvSpPr>
          <p:spPr>
            <a:xfrm>
              <a:off x="760610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25" name="Google Shape;2125;p13"/>
            <p:cNvSpPr/>
            <p:nvPr/>
          </p:nvSpPr>
          <p:spPr>
            <a:xfrm>
              <a:off x="7116189" y="4955252"/>
              <a:ext cx="791148" cy="188256"/>
            </a:xfrm>
            <a:custGeom>
              <a:avLst/>
              <a:gdLst/>
              <a:ahLst/>
              <a:cxnLst/>
              <a:rect l="l" t="t" r="r" b="b"/>
              <a:pathLst>
                <a:path w="24706" h="5883"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26" name="Google Shape;2126;p13"/>
            <p:cNvSpPr/>
            <p:nvPr/>
          </p:nvSpPr>
          <p:spPr>
            <a:xfrm>
              <a:off x="8096046" y="4955252"/>
              <a:ext cx="791148" cy="188256"/>
            </a:xfrm>
            <a:custGeom>
              <a:avLst/>
              <a:gdLst/>
              <a:ahLst/>
              <a:cxnLst/>
              <a:rect l="l" t="t" r="r" b="b"/>
              <a:pathLst>
                <a:path w="24706" h="5883"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27" name="Google Shape;2127;p13"/>
            <p:cNvSpPr/>
            <p:nvPr/>
          </p:nvSpPr>
          <p:spPr>
            <a:xfrm>
              <a:off x="8585990" y="4955252"/>
              <a:ext cx="561226" cy="188256"/>
            </a:xfrm>
            <a:custGeom>
              <a:avLst/>
              <a:gdLst/>
              <a:ahLst/>
              <a:cxnLst/>
              <a:rect l="l" t="t" r="r" b="b"/>
              <a:pathLst>
                <a:path w="17526" h="5883" extrusionOk="0">
                  <a:moveTo>
                    <a:pt x="9227" y="0"/>
                  </a:moveTo>
                  <a:lnTo>
                    <a:pt x="0" y="5882"/>
                  </a:lnTo>
                  <a:lnTo>
                    <a:pt x="17526" y="5882"/>
                  </a:lnTo>
                  <a:lnTo>
                    <a:pt x="175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28" name="Google Shape;2128;p13"/>
            <p:cNvSpPr/>
            <p:nvPr/>
          </p:nvSpPr>
          <p:spPr>
            <a:xfrm>
              <a:off x="8958860" y="4624532"/>
              <a:ext cx="188356" cy="518976"/>
            </a:xfrm>
            <a:custGeom>
              <a:avLst/>
              <a:gdLst/>
              <a:ahLst/>
              <a:cxnLst/>
              <a:rect l="l" t="t" r="r" b="b"/>
              <a:pathLst>
                <a:path w="5882" h="16218" extrusionOk="0">
                  <a:moveTo>
                    <a:pt x="0" y="1"/>
                  </a:moveTo>
                  <a:lnTo>
                    <a:pt x="0" y="16217"/>
                  </a:lnTo>
                  <a:lnTo>
                    <a:pt x="5882" y="16217"/>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29" name="Google Shape;2129;p13"/>
            <p:cNvSpPr/>
            <p:nvPr/>
          </p:nvSpPr>
          <p:spPr>
            <a:xfrm>
              <a:off x="8958860" y="4134964"/>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30" name="Google Shape;2130;p13"/>
            <p:cNvSpPr/>
            <p:nvPr/>
          </p:nvSpPr>
          <p:spPr>
            <a:xfrm>
              <a:off x="8958860" y="3645364"/>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31" name="Google Shape;2131;p13"/>
            <p:cNvSpPr/>
            <p:nvPr/>
          </p:nvSpPr>
          <p:spPr>
            <a:xfrm>
              <a:off x="8958860" y="2666196"/>
              <a:ext cx="188356" cy="790624"/>
            </a:xfrm>
            <a:custGeom>
              <a:avLst/>
              <a:gdLst/>
              <a:ahLst/>
              <a:cxnLst/>
              <a:rect l="l" t="t" r="r" b="b"/>
              <a:pathLst>
                <a:path w="5882" h="24707" extrusionOk="0">
                  <a:moveTo>
                    <a:pt x="0" y="1"/>
                  </a:moveTo>
                  <a:lnTo>
                    <a:pt x="0" y="15479"/>
                  </a:lnTo>
                  <a:lnTo>
                    <a:pt x="5882" y="24706"/>
                  </a:lnTo>
                  <a:lnTo>
                    <a:pt x="5882" y="9216"/>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32" name="Google Shape;2132;p13"/>
            <p:cNvSpPr/>
            <p:nvPr/>
          </p:nvSpPr>
          <p:spPr>
            <a:xfrm>
              <a:off x="8958860" y="3155796"/>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33" name="Google Shape;2133;p13"/>
            <p:cNvSpPr/>
            <p:nvPr/>
          </p:nvSpPr>
          <p:spPr>
            <a:xfrm>
              <a:off x="8958860" y="2176628"/>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34" name="Google Shape;2134;p13"/>
            <p:cNvSpPr/>
            <p:nvPr/>
          </p:nvSpPr>
          <p:spPr>
            <a:xfrm>
              <a:off x="8958860" y="1687028"/>
              <a:ext cx="188356" cy="790240"/>
            </a:xfrm>
            <a:custGeom>
              <a:avLst/>
              <a:gdLst/>
              <a:ahLst/>
              <a:cxnLst/>
              <a:rect l="l" t="t" r="r" b="b"/>
              <a:pathLst>
                <a:path w="5882" h="24695" extrusionOk="0">
                  <a:moveTo>
                    <a:pt x="0" y="1"/>
                  </a:moveTo>
                  <a:lnTo>
                    <a:pt x="0" y="15479"/>
                  </a:lnTo>
                  <a:lnTo>
                    <a:pt x="5882" y="24694"/>
                  </a:lnTo>
                  <a:lnTo>
                    <a:pt x="5882" y="921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35" name="Google Shape;2135;p13"/>
            <p:cNvSpPr/>
            <p:nvPr/>
          </p:nvSpPr>
          <p:spPr>
            <a:xfrm>
              <a:off x="8958860" y="707476"/>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36" name="Google Shape;2136;p13"/>
            <p:cNvSpPr/>
            <p:nvPr/>
          </p:nvSpPr>
          <p:spPr>
            <a:xfrm>
              <a:off x="8958860" y="1197460"/>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37" name="Google Shape;2137;p13"/>
            <p:cNvSpPr/>
            <p:nvPr/>
          </p:nvSpPr>
          <p:spPr>
            <a:xfrm>
              <a:off x="8958860" y="217908"/>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38" name="Google Shape;2138;p13"/>
            <p:cNvSpPr/>
            <p:nvPr/>
          </p:nvSpPr>
          <p:spPr>
            <a:xfrm>
              <a:off x="8958860" y="-12"/>
              <a:ext cx="188356" cy="518944"/>
            </a:xfrm>
            <a:custGeom>
              <a:avLst/>
              <a:gdLst/>
              <a:ahLst/>
              <a:cxnLst/>
              <a:rect l="l" t="t" r="r" b="b"/>
              <a:pathLst>
                <a:path w="5882" h="16217" extrusionOk="0">
                  <a:moveTo>
                    <a:pt x="0" y="0"/>
                  </a:moveTo>
                  <a:lnTo>
                    <a:pt x="0" y="6989"/>
                  </a:lnTo>
                  <a:lnTo>
                    <a:pt x="5882" y="16216"/>
                  </a:lnTo>
                  <a:lnTo>
                    <a:pt x="58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39" name="Google Shape;2139;p13"/>
            <p:cNvSpPr/>
            <p:nvPr/>
          </p:nvSpPr>
          <p:spPr>
            <a:xfrm>
              <a:off x="-3213" y="4624532"/>
              <a:ext cx="188356" cy="518976"/>
            </a:xfrm>
            <a:custGeom>
              <a:avLst/>
              <a:gdLst/>
              <a:ahLst/>
              <a:cxnLst/>
              <a:rect l="l" t="t" r="r" b="b"/>
              <a:pathLst>
                <a:path w="5882" h="16218" extrusionOk="0">
                  <a:moveTo>
                    <a:pt x="0" y="1"/>
                  </a:moveTo>
                  <a:lnTo>
                    <a:pt x="0" y="16217"/>
                  </a:lnTo>
                  <a:lnTo>
                    <a:pt x="5882" y="16217"/>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40" name="Google Shape;2140;p13"/>
            <p:cNvSpPr/>
            <p:nvPr/>
          </p:nvSpPr>
          <p:spPr>
            <a:xfrm>
              <a:off x="-3213" y="4134964"/>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41" name="Google Shape;2141;p13"/>
            <p:cNvSpPr/>
            <p:nvPr/>
          </p:nvSpPr>
          <p:spPr>
            <a:xfrm>
              <a:off x="-3213" y="3645364"/>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42" name="Google Shape;2142;p13"/>
            <p:cNvSpPr/>
            <p:nvPr/>
          </p:nvSpPr>
          <p:spPr>
            <a:xfrm>
              <a:off x="-3213" y="2666196"/>
              <a:ext cx="188356" cy="790624"/>
            </a:xfrm>
            <a:custGeom>
              <a:avLst/>
              <a:gdLst/>
              <a:ahLst/>
              <a:cxnLst/>
              <a:rect l="l" t="t" r="r" b="b"/>
              <a:pathLst>
                <a:path w="5882" h="24707" extrusionOk="0">
                  <a:moveTo>
                    <a:pt x="0" y="1"/>
                  </a:moveTo>
                  <a:lnTo>
                    <a:pt x="0" y="15479"/>
                  </a:lnTo>
                  <a:lnTo>
                    <a:pt x="5882" y="24706"/>
                  </a:lnTo>
                  <a:lnTo>
                    <a:pt x="5882" y="921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43" name="Google Shape;2143;p13"/>
            <p:cNvSpPr/>
            <p:nvPr/>
          </p:nvSpPr>
          <p:spPr>
            <a:xfrm>
              <a:off x="-3213" y="3155796"/>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44" name="Google Shape;2144;p13"/>
            <p:cNvSpPr/>
            <p:nvPr/>
          </p:nvSpPr>
          <p:spPr>
            <a:xfrm>
              <a:off x="-3213" y="2176628"/>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45" name="Google Shape;2145;p13"/>
            <p:cNvSpPr/>
            <p:nvPr/>
          </p:nvSpPr>
          <p:spPr>
            <a:xfrm>
              <a:off x="-3213" y="1687028"/>
              <a:ext cx="188356" cy="790240"/>
            </a:xfrm>
            <a:custGeom>
              <a:avLst/>
              <a:gdLst/>
              <a:ahLst/>
              <a:cxnLst/>
              <a:rect l="l" t="t" r="r" b="b"/>
              <a:pathLst>
                <a:path w="5882" h="24695" extrusionOk="0">
                  <a:moveTo>
                    <a:pt x="0" y="1"/>
                  </a:moveTo>
                  <a:lnTo>
                    <a:pt x="0" y="15479"/>
                  </a:lnTo>
                  <a:lnTo>
                    <a:pt x="5882" y="24694"/>
                  </a:lnTo>
                  <a:lnTo>
                    <a:pt x="5882" y="9216"/>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46" name="Google Shape;2146;p13"/>
            <p:cNvSpPr/>
            <p:nvPr/>
          </p:nvSpPr>
          <p:spPr>
            <a:xfrm>
              <a:off x="-3213" y="707476"/>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47" name="Google Shape;2147;p13"/>
            <p:cNvSpPr/>
            <p:nvPr/>
          </p:nvSpPr>
          <p:spPr>
            <a:xfrm>
              <a:off x="-3213" y="1197460"/>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48" name="Google Shape;2148;p13"/>
            <p:cNvSpPr/>
            <p:nvPr/>
          </p:nvSpPr>
          <p:spPr>
            <a:xfrm>
              <a:off x="-3213" y="217908"/>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149" name="Google Shape;2149;p13"/>
            <p:cNvSpPr/>
            <p:nvPr/>
          </p:nvSpPr>
          <p:spPr>
            <a:xfrm>
              <a:off x="-3213" y="-12"/>
              <a:ext cx="188356" cy="518944"/>
            </a:xfrm>
            <a:custGeom>
              <a:avLst/>
              <a:gdLst/>
              <a:ahLst/>
              <a:cxnLst/>
              <a:rect l="l" t="t" r="r" b="b"/>
              <a:pathLst>
                <a:path w="5882" h="16217" extrusionOk="0">
                  <a:moveTo>
                    <a:pt x="0" y="0"/>
                  </a:moveTo>
                  <a:lnTo>
                    <a:pt x="0" y="6989"/>
                  </a:lnTo>
                  <a:lnTo>
                    <a:pt x="5882" y="16216"/>
                  </a:lnTo>
                  <a:lnTo>
                    <a:pt x="588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grpSp>
    </p:spTree>
    <p:extLst>
      <p:ext uri="{BB962C8B-B14F-4D97-AF65-F5344CB8AC3E}">
        <p14:creationId xmlns:p14="http://schemas.microsoft.com/office/powerpoint/2010/main" val="154770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text">
  <p:cSld name="One column text">
    <p:bg>
      <p:bgPr>
        <a:solidFill>
          <a:schemeClr val="dk1"/>
        </a:solidFill>
        <a:effectLst/>
      </p:bgPr>
    </p:bg>
    <p:spTree>
      <p:nvGrpSpPr>
        <p:cNvPr id="1" name="Shape 783"/>
        <p:cNvGrpSpPr/>
        <p:nvPr/>
      </p:nvGrpSpPr>
      <p:grpSpPr>
        <a:xfrm>
          <a:off x="0" y="0"/>
          <a:ext cx="0" cy="0"/>
          <a:chOff x="0" y="0"/>
          <a:chExt cx="0" cy="0"/>
        </a:xfrm>
      </p:grpSpPr>
      <p:grpSp>
        <p:nvGrpSpPr>
          <p:cNvPr id="784" name="Google Shape;784;p7"/>
          <p:cNvGrpSpPr/>
          <p:nvPr/>
        </p:nvGrpSpPr>
        <p:grpSpPr>
          <a:xfrm>
            <a:off x="8664002" y="1773703"/>
            <a:ext cx="2295935" cy="1170033"/>
            <a:chOff x="4833425" y="238125"/>
            <a:chExt cx="1721950" cy="877525"/>
          </a:xfrm>
        </p:grpSpPr>
        <p:sp>
          <p:nvSpPr>
            <p:cNvPr id="785" name="Google Shape;785;p7"/>
            <p:cNvSpPr/>
            <p:nvPr/>
          </p:nvSpPr>
          <p:spPr>
            <a:xfrm>
              <a:off x="4833425" y="238125"/>
              <a:ext cx="1721950" cy="158575"/>
            </a:xfrm>
            <a:custGeom>
              <a:avLst/>
              <a:gdLst/>
              <a:ahLst/>
              <a:cxnLst/>
              <a:rect l="l" t="t" r="r" b="b"/>
              <a:pathLst>
                <a:path w="68878" h="6343" extrusionOk="0">
                  <a:moveTo>
                    <a:pt x="0" y="0"/>
                  </a:moveTo>
                  <a:lnTo>
                    <a:pt x="0" y="973"/>
                  </a:lnTo>
                  <a:cubicBezTo>
                    <a:pt x="5643" y="973"/>
                    <a:pt x="8444" y="2257"/>
                    <a:pt x="11324" y="3619"/>
                  </a:cubicBezTo>
                  <a:cubicBezTo>
                    <a:pt x="14165" y="4942"/>
                    <a:pt x="17161" y="6343"/>
                    <a:pt x="22998" y="6343"/>
                  </a:cubicBezTo>
                  <a:cubicBezTo>
                    <a:pt x="28835" y="6343"/>
                    <a:pt x="31754" y="4981"/>
                    <a:pt x="34672" y="3619"/>
                  </a:cubicBezTo>
                  <a:cubicBezTo>
                    <a:pt x="37552" y="2257"/>
                    <a:pt x="40315" y="973"/>
                    <a:pt x="45957" y="973"/>
                  </a:cubicBezTo>
                  <a:cubicBezTo>
                    <a:pt x="51561" y="973"/>
                    <a:pt x="54362" y="2257"/>
                    <a:pt x="57203" y="3580"/>
                  </a:cubicBezTo>
                  <a:cubicBezTo>
                    <a:pt x="60083" y="4942"/>
                    <a:pt x="63040" y="6343"/>
                    <a:pt x="68877" y="6343"/>
                  </a:cubicBezTo>
                  <a:lnTo>
                    <a:pt x="68877" y="5370"/>
                  </a:lnTo>
                  <a:cubicBezTo>
                    <a:pt x="63274" y="5370"/>
                    <a:pt x="60472" y="4086"/>
                    <a:pt x="57631" y="2724"/>
                  </a:cubicBezTo>
                  <a:cubicBezTo>
                    <a:pt x="54752" y="1401"/>
                    <a:pt x="51794" y="0"/>
                    <a:pt x="45957" y="0"/>
                  </a:cubicBezTo>
                  <a:cubicBezTo>
                    <a:pt x="40120" y="0"/>
                    <a:pt x="37202" y="1362"/>
                    <a:pt x="34283" y="2724"/>
                  </a:cubicBezTo>
                  <a:cubicBezTo>
                    <a:pt x="31364" y="4086"/>
                    <a:pt x="28602" y="5370"/>
                    <a:pt x="22959" y="5370"/>
                  </a:cubicBezTo>
                  <a:cubicBezTo>
                    <a:pt x="17356" y="5370"/>
                    <a:pt x="14554" y="4086"/>
                    <a:pt x="11674" y="2724"/>
                  </a:cubicBezTo>
                  <a:cubicBezTo>
                    <a:pt x="8833" y="1401"/>
                    <a:pt x="5837"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86" name="Google Shape;786;p7"/>
            <p:cNvSpPr/>
            <p:nvPr/>
          </p:nvSpPr>
          <p:spPr>
            <a:xfrm>
              <a:off x="4834400" y="418100"/>
              <a:ext cx="1720975" cy="158575"/>
            </a:xfrm>
            <a:custGeom>
              <a:avLst/>
              <a:gdLst/>
              <a:ahLst/>
              <a:cxnLst/>
              <a:rect l="l" t="t" r="r" b="b"/>
              <a:pathLst>
                <a:path w="68839" h="6343" extrusionOk="0">
                  <a:moveTo>
                    <a:pt x="0" y="0"/>
                  </a:moveTo>
                  <a:lnTo>
                    <a:pt x="0" y="973"/>
                  </a:lnTo>
                  <a:cubicBezTo>
                    <a:pt x="5642" y="973"/>
                    <a:pt x="8405" y="2257"/>
                    <a:pt x="11285" y="3619"/>
                  </a:cubicBezTo>
                  <a:cubicBezTo>
                    <a:pt x="14126" y="4942"/>
                    <a:pt x="17122" y="6343"/>
                    <a:pt x="22959" y="6343"/>
                  </a:cubicBezTo>
                  <a:cubicBezTo>
                    <a:pt x="28796" y="6343"/>
                    <a:pt x="31715" y="4942"/>
                    <a:pt x="34633" y="3619"/>
                  </a:cubicBezTo>
                  <a:cubicBezTo>
                    <a:pt x="37513" y="2257"/>
                    <a:pt x="40276" y="973"/>
                    <a:pt x="45918" y="973"/>
                  </a:cubicBezTo>
                  <a:cubicBezTo>
                    <a:pt x="51522" y="973"/>
                    <a:pt x="54323" y="2257"/>
                    <a:pt x="57164" y="3619"/>
                  </a:cubicBezTo>
                  <a:cubicBezTo>
                    <a:pt x="60044" y="4942"/>
                    <a:pt x="63001" y="6343"/>
                    <a:pt x="68838" y="6343"/>
                  </a:cubicBezTo>
                  <a:lnTo>
                    <a:pt x="68838" y="5370"/>
                  </a:lnTo>
                  <a:cubicBezTo>
                    <a:pt x="63235" y="5370"/>
                    <a:pt x="60433" y="4047"/>
                    <a:pt x="57592" y="2724"/>
                  </a:cubicBezTo>
                  <a:cubicBezTo>
                    <a:pt x="54713" y="1362"/>
                    <a:pt x="51755" y="0"/>
                    <a:pt x="45918" y="0"/>
                  </a:cubicBezTo>
                  <a:cubicBezTo>
                    <a:pt x="40081" y="0"/>
                    <a:pt x="37163" y="1362"/>
                    <a:pt x="34244" y="2724"/>
                  </a:cubicBezTo>
                  <a:cubicBezTo>
                    <a:pt x="31325" y="4086"/>
                    <a:pt x="28602" y="5370"/>
                    <a:pt x="22959" y="5370"/>
                  </a:cubicBezTo>
                  <a:cubicBezTo>
                    <a:pt x="17317" y="5370"/>
                    <a:pt x="14554" y="4047"/>
                    <a:pt x="11674" y="2724"/>
                  </a:cubicBezTo>
                  <a:cubicBezTo>
                    <a:pt x="8833" y="1362"/>
                    <a:pt x="5837"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87" name="Google Shape;787;p7"/>
            <p:cNvSpPr/>
            <p:nvPr/>
          </p:nvSpPr>
          <p:spPr>
            <a:xfrm>
              <a:off x="4834400" y="598075"/>
              <a:ext cx="1720975" cy="158575"/>
            </a:xfrm>
            <a:custGeom>
              <a:avLst/>
              <a:gdLst/>
              <a:ahLst/>
              <a:cxnLst/>
              <a:rect l="l" t="t" r="r" b="b"/>
              <a:pathLst>
                <a:path w="68839" h="6343" extrusionOk="0">
                  <a:moveTo>
                    <a:pt x="0" y="0"/>
                  </a:moveTo>
                  <a:lnTo>
                    <a:pt x="0" y="973"/>
                  </a:lnTo>
                  <a:cubicBezTo>
                    <a:pt x="5642" y="973"/>
                    <a:pt x="8405" y="2257"/>
                    <a:pt x="11285" y="3619"/>
                  </a:cubicBezTo>
                  <a:cubicBezTo>
                    <a:pt x="14126" y="4942"/>
                    <a:pt x="17122" y="6343"/>
                    <a:pt x="22959" y="6343"/>
                  </a:cubicBezTo>
                  <a:cubicBezTo>
                    <a:pt x="28796" y="6343"/>
                    <a:pt x="31715" y="4981"/>
                    <a:pt x="34633" y="3619"/>
                  </a:cubicBezTo>
                  <a:cubicBezTo>
                    <a:pt x="37513" y="2218"/>
                    <a:pt x="40276" y="973"/>
                    <a:pt x="45918" y="973"/>
                  </a:cubicBezTo>
                  <a:cubicBezTo>
                    <a:pt x="51522" y="973"/>
                    <a:pt x="54323" y="2257"/>
                    <a:pt x="57164" y="3580"/>
                  </a:cubicBezTo>
                  <a:cubicBezTo>
                    <a:pt x="60044" y="4942"/>
                    <a:pt x="63001" y="6304"/>
                    <a:pt x="68838" y="6304"/>
                  </a:cubicBezTo>
                  <a:lnTo>
                    <a:pt x="68838" y="5331"/>
                  </a:lnTo>
                  <a:cubicBezTo>
                    <a:pt x="63235" y="5331"/>
                    <a:pt x="60433" y="4047"/>
                    <a:pt x="57592" y="2724"/>
                  </a:cubicBezTo>
                  <a:cubicBezTo>
                    <a:pt x="54713" y="1362"/>
                    <a:pt x="51755" y="0"/>
                    <a:pt x="45918" y="0"/>
                  </a:cubicBezTo>
                  <a:cubicBezTo>
                    <a:pt x="40081" y="0"/>
                    <a:pt x="37163" y="1323"/>
                    <a:pt x="34244" y="2724"/>
                  </a:cubicBezTo>
                  <a:cubicBezTo>
                    <a:pt x="31325" y="4086"/>
                    <a:pt x="28563" y="5370"/>
                    <a:pt x="22959" y="5370"/>
                  </a:cubicBezTo>
                  <a:cubicBezTo>
                    <a:pt x="17317" y="5370"/>
                    <a:pt x="14515" y="4047"/>
                    <a:pt x="11674" y="2724"/>
                  </a:cubicBezTo>
                  <a:cubicBezTo>
                    <a:pt x="8794" y="1362"/>
                    <a:pt x="5837"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88" name="Google Shape;788;p7"/>
            <p:cNvSpPr/>
            <p:nvPr/>
          </p:nvSpPr>
          <p:spPr>
            <a:xfrm>
              <a:off x="4834400" y="777075"/>
              <a:ext cx="1720975" cy="158600"/>
            </a:xfrm>
            <a:custGeom>
              <a:avLst/>
              <a:gdLst/>
              <a:ahLst/>
              <a:cxnLst/>
              <a:rect l="l" t="t" r="r" b="b"/>
              <a:pathLst>
                <a:path w="68839" h="6344" extrusionOk="0">
                  <a:moveTo>
                    <a:pt x="0" y="0"/>
                  </a:moveTo>
                  <a:lnTo>
                    <a:pt x="0" y="973"/>
                  </a:lnTo>
                  <a:cubicBezTo>
                    <a:pt x="5642" y="973"/>
                    <a:pt x="8405" y="2296"/>
                    <a:pt x="11285" y="3619"/>
                  </a:cubicBezTo>
                  <a:cubicBezTo>
                    <a:pt x="14126" y="4981"/>
                    <a:pt x="17122" y="6343"/>
                    <a:pt x="22959" y="6343"/>
                  </a:cubicBezTo>
                  <a:cubicBezTo>
                    <a:pt x="28796" y="6343"/>
                    <a:pt x="31715" y="4981"/>
                    <a:pt x="34633" y="3619"/>
                  </a:cubicBezTo>
                  <a:cubicBezTo>
                    <a:pt x="37513" y="2296"/>
                    <a:pt x="40276" y="973"/>
                    <a:pt x="45918" y="973"/>
                  </a:cubicBezTo>
                  <a:cubicBezTo>
                    <a:pt x="51522" y="973"/>
                    <a:pt x="54323" y="2296"/>
                    <a:pt x="57164" y="3619"/>
                  </a:cubicBezTo>
                  <a:cubicBezTo>
                    <a:pt x="60044" y="4981"/>
                    <a:pt x="63001" y="6343"/>
                    <a:pt x="68838" y="6343"/>
                  </a:cubicBezTo>
                  <a:lnTo>
                    <a:pt x="68838" y="5409"/>
                  </a:lnTo>
                  <a:cubicBezTo>
                    <a:pt x="63235" y="5409"/>
                    <a:pt x="60433" y="4125"/>
                    <a:pt x="57592" y="2763"/>
                  </a:cubicBezTo>
                  <a:cubicBezTo>
                    <a:pt x="54713" y="1401"/>
                    <a:pt x="51755" y="39"/>
                    <a:pt x="45918" y="39"/>
                  </a:cubicBezTo>
                  <a:cubicBezTo>
                    <a:pt x="40081" y="39"/>
                    <a:pt x="37163" y="1440"/>
                    <a:pt x="34244" y="2763"/>
                  </a:cubicBezTo>
                  <a:cubicBezTo>
                    <a:pt x="31325" y="4086"/>
                    <a:pt x="28563" y="5370"/>
                    <a:pt x="22959" y="5370"/>
                  </a:cubicBezTo>
                  <a:cubicBezTo>
                    <a:pt x="17317" y="5370"/>
                    <a:pt x="14515" y="4086"/>
                    <a:pt x="11674" y="2724"/>
                  </a:cubicBezTo>
                  <a:cubicBezTo>
                    <a:pt x="8794" y="1401"/>
                    <a:pt x="5837"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89" name="Google Shape;789;p7"/>
            <p:cNvSpPr/>
            <p:nvPr/>
          </p:nvSpPr>
          <p:spPr>
            <a:xfrm>
              <a:off x="4834400" y="957050"/>
              <a:ext cx="1720975" cy="158600"/>
            </a:xfrm>
            <a:custGeom>
              <a:avLst/>
              <a:gdLst/>
              <a:ahLst/>
              <a:cxnLst/>
              <a:rect l="l" t="t" r="r" b="b"/>
              <a:pathLst>
                <a:path w="68839" h="6344" extrusionOk="0">
                  <a:moveTo>
                    <a:pt x="0" y="0"/>
                  </a:moveTo>
                  <a:lnTo>
                    <a:pt x="0" y="973"/>
                  </a:lnTo>
                  <a:cubicBezTo>
                    <a:pt x="5642" y="973"/>
                    <a:pt x="8405" y="2257"/>
                    <a:pt x="11285" y="3619"/>
                  </a:cubicBezTo>
                  <a:cubicBezTo>
                    <a:pt x="14126" y="4942"/>
                    <a:pt x="17122" y="6343"/>
                    <a:pt x="22959" y="6343"/>
                  </a:cubicBezTo>
                  <a:cubicBezTo>
                    <a:pt x="28796" y="6343"/>
                    <a:pt x="31715" y="4981"/>
                    <a:pt x="34633" y="3619"/>
                  </a:cubicBezTo>
                  <a:cubicBezTo>
                    <a:pt x="37513" y="2257"/>
                    <a:pt x="40276" y="973"/>
                    <a:pt x="45918" y="973"/>
                  </a:cubicBezTo>
                  <a:cubicBezTo>
                    <a:pt x="51522" y="973"/>
                    <a:pt x="54323" y="2257"/>
                    <a:pt x="57164" y="3619"/>
                  </a:cubicBezTo>
                  <a:cubicBezTo>
                    <a:pt x="60044" y="4942"/>
                    <a:pt x="63001" y="6343"/>
                    <a:pt x="68838" y="6343"/>
                  </a:cubicBezTo>
                  <a:lnTo>
                    <a:pt x="68838" y="5370"/>
                  </a:lnTo>
                  <a:cubicBezTo>
                    <a:pt x="63235" y="5370"/>
                    <a:pt x="60433" y="4047"/>
                    <a:pt x="57592" y="2724"/>
                  </a:cubicBezTo>
                  <a:cubicBezTo>
                    <a:pt x="54713" y="1401"/>
                    <a:pt x="51755" y="0"/>
                    <a:pt x="45918" y="0"/>
                  </a:cubicBezTo>
                  <a:cubicBezTo>
                    <a:pt x="40081" y="0"/>
                    <a:pt x="37163" y="1362"/>
                    <a:pt x="34244" y="2724"/>
                  </a:cubicBezTo>
                  <a:cubicBezTo>
                    <a:pt x="31325" y="4086"/>
                    <a:pt x="28602" y="5370"/>
                    <a:pt x="22959" y="5370"/>
                  </a:cubicBezTo>
                  <a:cubicBezTo>
                    <a:pt x="17317" y="5370"/>
                    <a:pt x="14554" y="4086"/>
                    <a:pt x="11674" y="2724"/>
                  </a:cubicBezTo>
                  <a:cubicBezTo>
                    <a:pt x="8833" y="1401"/>
                    <a:pt x="5837"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90" name="Google Shape;790;p7"/>
            <p:cNvSpPr/>
            <p:nvPr/>
          </p:nvSpPr>
          <p:spPr>
            <a:xfrm>
              <a:off x="4924850" y="626125"/>
              <a:ext cx="5875" cy="1150"/>
            </a:xfrm>
            <a:custGeom>
              <a:avLst/>
              <a:gdLst/>
              <a:ahLst/>
              <a:cxnLst/>
              <a:rect l="l" t="t" r="r" b="b"/>
              <a:pathLst>
                <a:path w="235" h="46" extrusionOk="0">
                  <a:moveTo>
                    <a:pt x="100" y="1"/>
                  </a:moveTo>
                  <a:cubicBezTo>
                    <a:pt x="67" y="1"/>
                    <a:pt x="34" y="13"/>
                    <a:pt x="1" y="45"/>
                  </a:cubicBezTo>
                  <a:lnTo>
                    <a:pt x="234" y="45"/>
                  </a:lnTo>
                  <a:cubicBezTo>
                    <a:pt x="190" y="23"/>
                    <a:pt x="145" y="1"/>
                    <a:pt x="1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91" name="Google Shape;791;p7"/>
            <p:cNvSpPr/>
            <p:nvPr/>
          </p:nvSpPr>
          <p:spPr>
            <a:xfrm>
              <a:off x="5048425" y="827650"/>
              <a:ext cx="3900" cy="7800"/>
            </a:xfrm>
            <a:custGeom>
              <a:avLst/>
              <a:gdLst/>
              <a:ahLst/>
              <a:cxnLst/>
              <a:rect l="l" t="t" r="r" b="b"/>
              <a:pathLst>
                <a:path w="156" h="312" extrusionOk="0">
                  <a:moveTo>
                    <a:pt x="39" y="1"/>
                  </a:moveTo>
                  <a:cubicBezTo>
                    <a:pt x="78" y="117"/>
                    <a:pt x="0" y="312"/>
                    <a:pt x="78" y="312"/>
                  </a:cubicBezTo>
                  <a:cubicBezTo>
                    <a:pt x="156" y="273"/>
                    <a:pt x="156" y="1"/>
                    <a:pt x="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92" name="Google Shape;792;p7"/>
            <p:cNvSpPr/>
            <p:nvPr/>
          </p:nvSpPr>
          <p:spPr>
            <a:xfrm>
              <a:off x="5123325" y="1027925"/>
              <a:ext cx="9750" cy="6975"/>
            </a:xfrm>
            <a:custGeom>
              <a:avLst/>
              <a:gdLst/>
              <a:ahLst/>
              <a:cxnLst/>
              <a:rect l="l" t="t" r="r" b="b"/>
              <a:pathLst>
                <a:path w="390" h="279" extrusionOk="0">
                  <a:moveTo>
                    <a:pt x="78" y="1"/>
                  </a:moveTo>
                  <a:cubicBezTo>
                    <a:pt x="47" y="1"/>
                    <a:pt x="21" y="22"/>
                    <a:pt x="0" y="84"/>
                  </a:cubicBezTo>
                  <a:cubicBezTo>
                    <a:pt x="117" y="200"/>
                    <a:pt x="234" y="278"/>
                    <a:pt x="390" y="278"/>
                  </a:cubicBezTo>
                  <a:lnTo>
                    <a:pt x="390" y="45"/>
                  </a:lnTo>
                  <a:cubicBezTo>
                    <a:pt x="359" y="75"/>
                    <a:pt x="329" y="86"/>
                    <a:pt x="299" y="86"/>
                  </a:cubicBezTo>
                  <a:cubicBezTo>
                    <a:pt x="217" y="86"/>
                    <a:pt x="139" y="1"/>
                    <a:pt x="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93" name="Google Shape;793;p7"/>
            <p:cNvSpPr/>
            <p:nvPr/>
          </p:nvSpPr>
          <p:spPr>
            <a:xfrm>
              <a:off x="5152500" y="679775"/>
              <a:ext cx="8775" cy="3925"/>
            </a:xfrm>
            <a:custGeom>
              <a:avLst/>
              <a:gdLst/>
              <a:ahLst/>
              <a:cxnLst/>
              <a:rect l="l" t="t" r="r" b="b"/>
              <a:pathLst>
                <a:path w="351" h="157" extrusionOk="0">
                  <a:moveTo>
                    <a:pt x="40" y="1"/>
                  </a:moveTo>
                  <a:cubicBezTo>
                    <a:pt x="40" y="79"/>
                    <a:pt x="1" y="118"/>
                    <a:pt x="1" y="156"/>
                  </a:cubicBezTo>
                  <a:cubicBezTo>
                    <a:pt x="118" y="156"/>
                    <a:pt x="234" y="118"/>
                    <a:pt x="351" y="79"/>
                  </a:cubicBezTo>
                  <a:cubicBezTo>
                    <a:pt x="234" y="1"/>
                    <a:pt x="118" y="1"/>
                    <a:pt x="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94" name="Google Shape;794;p7"/>
            <p:cNvSpPr/>
            <p:nvPr/>
          </p:nvSpPr>
          <p:spPr>
            <a:xfrm>
              <a:off x="5106775" y="1014450"/>
              <a:ext cx="3925" cy="3900"/>
            </a:xfrm>
            <a:custGeom>
              <a:avLst/>
              <a:gdLst/>
              <a:ahLst/>
              <a:cxnLst/>
              <a:rect l="l" t="t" r="r" b="b"/>
              <a:pathLst>
                <a:path w="157" h="156" extrusionOk="0">
                  <a:moveTo>
                    <a:pt x="1" y="0"/>
                  </a:moveTo>
                  <a:cubicBezTo>
                    <a:pt x="1" y="78"/>
                    <a:pt x="79" y="156"/>
                    <a:pt x="156" y="156"/>
                  </a:cubicBezTo>
                  <a:cubicBezTo>
                    <a:pt x="156" y="117"/>
                    <a:pt x="156" y="117"/>
                    <a:pt x="156" y="78"/>
                  </a:cubicBez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95" name="Google Shape;795;p7"/>
            <p:cNvSpPr/>
            <p:nvPr/>
          </p:nvSpPr>
          <p:spPr>
            <a:xfrm>
              <a:off x="5070800" y="279950"/>
              <a:ext cx="4875" cy="4875"/>
            </a:xfrm>
            <a:custGeom>
              <a:avLst/>
              <a:gdLst/>
              <a:ahLst/>
              <a:cxnLst/>
              <a:rect l="l" t="t" r="r" b="b"/>
              <a:pathLst>
                <a:path w="195" h="195" extrusionOk="0">
                  <a:moveTo>
                    <a:pt x="0" y="0"/>
                  </a:moveTo>
                  <a:cubicBezTo>
                    <a:pt x="78" y="39"/>
                    <a:pt x="39" y="195"/>
                    <a:pt x="117" y="195"/>
                  </a:cubicBezTo>
                  <a:cubicBezTo>
                    <a:pt x="156" y="156"/>
                    <a:pt x="156" y="117"/>
                    <a:pt x="195" y="78"/>
                  </a:cubicBez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96" name="Google Shape;796;p7"/>
            <p:cNvSpPr/>
            <p:nvPr/>
          </p:nvSpPr>
          <p:spPr>
            <a:xfrm>
              <a:off x="4879150" y="240050"/>
              <a:ext cx="7800" cy="6850"/>
            </a:xfrm>
            <a:custGeom>
              <a:avLst/>
              <a:gdLst/>
              <a:ahLst/>
              <a:cxnLst/>
              <a:rect l="l" t="t" r="r" b="b"/>
              <a:pathLst>
                <a:path w="312" h="274" extrusionOk="0">
                  <a:moveTo>
                    <a:pt x="39" y="1"/>
                  </a:moveTo>
                  <a:cubicBezTo>
                    <a:pt x="0" y="118"/>
                    <a:pt x="39" y="234"/>
                    <a:pt x="195" y="273"/>
                  </a:cubicBezTo>
                  <a:cubicBezTo>
                    <a:pt x="234" y="195"/>
                    <a:pt x="272" y="79"/>
                    <a:pt x="3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97" name="Google Shape;797;p7"/>
            <p:cNvSpPr/>
            <p:nvPr/>
          </p:nvSpPr>
          <p:spPr>
            <a:xfrm>
              <a:off x="4878175" y="430725"/>
              <a:ext cx="5700" cy="8900"/>
            </a:xfrm>
            <a:custGeom>
              <a:avLst/>
              <a:gdLst/>
              <a:ahLst/>
              <a:cxnLst/>
              <a:rect l="l" t="t" r="r" b="b"/>
              <a:pathLst>
                <a:path w="228" h="356" extrusionOk="0">
                  <a:moveTo>
                    <a:pt x="156" y="1"/>
                  </a:moveTo>
                  <a:cubicBezTo>
                    <a:pt x="39" y="1"/>
                    <a:pt x="0" y="157"/>
                    <a:pt x="0" y="351"/>
                  </a:cubicBezTo>
                  <a:cubicBezTo>
                    <a:pt x="12" y="354"/>
                    <a:pt x="23" y="355"/>
                    <a:pt x="34" y="355"/>
                  </a:cubicBezTo>
                  <a:cubicBezTo>
                    <a:pt x="167" y="355"/>
                    <a:pt x="228" y="145"/>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98" name="Google Shape;798;p7"/>
            <p:cNvSpPr/>
            <p:nvPr/>
          </p:nvSpPr>
          <p:spPr>
            <a:xfrm>
              <a:off x="4888875" y="434625"/>
              <a:ext cx="4875" cy="9750"/>
            </a:xfrm>
            <a:custGeom>
              <a:avLst/>
              <a:gdLst/>
              <a:ahLst/>
              <a:cxnLst/>
              <a:rect l="l" t="t" r="r" b="b"/>
              <a:pathLst>
                <a:path w="195" h="390" extrusionOk="0">
                  <a:moveTo>
                    <a:pt x="156" y="1"/>
                  </a:moveTo>
                  <a:cubicBezTo>
                    <a:pt x="0" y="1"/>
                    <a:pt x="0" y="312"/>
                    <a:pt x="117" y="390"/>
                  </a:cubicBezTo>
                  <a:lnTo>
                    <a:pt x="195" y="390"/>
                  </a:lnTo>
                  <a:cubicBezTo>
                    <a:pt x="195" y="273"/>
                    <a:pt x="195" y="117"/>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799" name="Google Shape;799;p7"/>
            <p:cNvSpPr/>
            <p:nvPr/>
          </p:nvSpPr>
          <p:spPr>
            <a:xfrm>
              <a:off x="4895675" y="622375"/>
              <a:ext cx="1975" cy="1975"/>
            </a:xfrm>
            <a:custGeom>
              <a:avLst/>
              <a:gdLst/>
              <a:ahLst/>
              <a:cxnLst/>
              <a:rect l="l" t="t" r="r" b="b"/>
              <a:pathLst>
                <a:path w="79" h="79" extrusionOk="0">
                  <a:moveTo>
                    <a:pt x="1" y="1"/>
                  </a:moveTo>
                  <a:lnTo>
                    <a:pt x="1" y="79"/>
                  </a:lnTo>
                  <a:lnTo>
                    <a:pt x="78" y="79"/>
                  </a:lnTo>
                  <a:cubicBezTo>
                    <a:pt x="78" y="40"/>
                    <a:pt x="39"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00" name="Google Shape;800;p7"/>
            <p:cNvSpPr/>
            <p:nvPr/>
          </p:nvSpPr>
          <p:spPr>
            <a:xfrm>
              <a:off x="4895675" y="600975"/>
              <a:ext cx="12675" cy="16575"/>
            </a:xfrm>
            <a:custGeom>
              <a:avLst/>
              <a:gdLst/>
              <a:ahLst/>
              <a:cxnLst/>
              <a:rect l="l" t="t" r="r" b="b"/>
              <a:pathLst>
                <a:path w="507" h="663" extrusionOk="0">
                  <a:moveTo>
                    <a:pt x="351" y="1"/>
                  </a:moveTo>
                  <a:cubicBezTo>
                    <a:pt x="234" y="156"/>
                    <a:pt x="1" y="468"/>
                    <a:pt x="195" y="662"/>
                  </a:cubicBezTo>
                  <a:cubicBezTo>
                    <a:pt x="273" y="507"/>
                    <a:pt x="506" y="156"/>
                    <a:pt x="42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01" name="Google Shape;801;p7"/>
            <p:cNvSpPr/>
            <p:nvPr/>
          </p:nvSpPr>
          <p:spPr>
            <a:xfrm>
              <a:off x="5178775" y="712850"/>
              <a:ext cx="3925" cy="2950"/>
            </a:xfrm>
            <a:custGeom>
              <a:avLst/>
              <a:gdLst/>
              <a:ahLst/>
              <a:cxnLst/>
              <a:rect l="l" t="t" r="r" b="b"/>
              <a:pathLst>
                <a:path w="157" h="118" extrusionOk="0">
                  <a:moveTo>
                    <a:pt x="156" y="1"/>
                  </a:moveTo>
                  <a:cubicBezTo>
                    <a:pt x="78" y="1"/>
                    <a:pt x="39" y="1"/>
                    <a:pt x="0" y="40"/>
                  </a:cubicBezTo>
                  <a:lnTo>
                    <a:pt x="156" y="118"/>
                  </a:lnTo>
                  <a:cubicBezTo>
                    <a:pt x="156" y="79"/>
                    <a:pt x="156" y="40"/>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02" name="Google Shape;802;p7"/>
            <p:cNvSpPr/>
            <p:nvPr/>
          </p:nvSpPr>
          <p:spPr>
            <a:xfrm>
              <a:off x="5177800" y="867550"/>
              <a:ext cx="6825" cy="8450"/>
            </a:xfrm>
            <a:custGeom>
              <a:avLst/>
              <a:gdLst/>
              <a:ahLst/>
              <a:cxnLst/>
              <a:rect l="l" t="t" r="r" b="b"/>
              <a:pathLst>
                <a:path w="273" h="338" extrusionOk="0">
                  <a:moveTo>
                    <a:pt x="1" y="0"/>
                  </a:moveTo>
                  <a:lnTo>
                    <a:pt x="1" y="0"/>
                  </a:lnTo>
                  <a:cubicBezTo>
                    <a:pt x="39" y="78"/>
                    <a:pt x="1" y="156"/>
                    <a:pt x="1" y="234"/>
                  </a:cubicBezTo>
                  <a:cubicBezTo>
                    <a:pt x="60" y="263"/>
                    <a:pt x="141" y="338"/>
                    <a:pt x="211" y="338"/>
                  </a:cubicBezTo>
                  <a:cubicBezTo>
                    <a:pt x="233" y="338"/>
                    <a:pt x="254" y="330"/>
                    <a:pt x="273" y="311"/>
                  </a:cubicBezTo>
                  <a:cubicBezTo>
                    <a:pt x="273" y="234"/>
                    <a:pt x="234" y="156"/>
                    <a:pt x="195" y="78"/>
                  </a:cubicBez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03" name="Google Shape;803;p7"/>
            <p:cNvSpPr/>
            <p:nvPr/>
          </p:nvSpPr>
          <p:spPr>
            <a:xfrm>
              <a:off x="5176825" y="703125"/>
              <a:ext cx="7800" cy="9750"/>
            </a:xfrm>
            <a:custGeom>
              <a:avLst/>
              <a:gdLst/>
              <a:ahLst/>
              <a:cxnLst/>
              <a:rect l="l" t="t" r="r" b="b"/>
              <a:pathLst>
                <a:path w="312" h="390" extrusionOk="0">
                  <a:moveTo>
                    <a:pt x="117" y="1"/>
                  </a:moveTo>
                  <a:lnTo>
                    <a:pt x="117" y="1"/>
                  </a:lnTo>
                  <a:cubicBezTo>
                    <a:pt x="1" y="156"/>
                    <a:pt x="117" y="351"/>
                    <a:pt x="312" y="390"/>
                  </a:cubicBezTo>
                  <a:cubicBezTo>
                    <a:pt x="234" y="234"/>
                    <a:pt x="195" y="117"/>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04" name="Google Shape;804;p7"/>
            <p:cNvSpPr/>
            <p:nvPr/>
          </p:nvSpPr>
          <p:spPr>
            <a:xfrm>
              <a:off x="4999775" y="437550"/>
              <a:ext cx="16550" cy="25325"/>
            </a:xfrm>
            <a:custGeom>
              <a:avLst/>
              <a:gdLst/>
              <a:ahLst/>
              <a:cxnLst/>
              <a:rect l="l" t="t" r="r" b="b"/>
              <a:pathLst>
                <a:path w="662" h="1013" extrusionOk="0">
                  <a:moveTo>
                    <a:pt x="195" y="0"/>
                  </a:moveTo>
                  <a:cubicBezTo>
                    <a:pt x="156" y="117"/>
                    <a:pt x="156" y="234"/>
                    <a:pt x="195" y="389"/>
                  </a:cubicBezTo>
                  <a:cubicBezTo>
                    <a:pt x="78" y="545"/>
                    <a:pt x="0" y="740"/>
                    <a:pt x="39" y="973"/>
                  </a:cubicBezTo>
                  <a:lnTo>
                    <a:pt x="273" y="1012"/>
                  </a:lnTo>
                  <a:cubicBezTo>
                    <a:pt x="389" y="895"/>
                    <a:pt x="467" y="662"/>
                    <a:pt x="428" y="467"/>
                  </a:cubicBezTo>
                  <a:cubicBezTo>
                    <a:pt x="545" y="389"/>
                    <a:pt x="623" y="273"/>
                    <a:pt x="662" y="117"/>
                  </a:cubicBezTo>
                  <a:lnTo>
                    <a:pt x="19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05" name="Google Shape;805;p7"/>
            <p:cNvSpPr/>
            <p:nvPr/>
          </p:nvSpPr>
          <p:spPr>
            <a:xfrm>
              <a:off x="4972525" y="806250"/>
              <a:ext cx="9750" cy="9750"/>
            </a:xfrm>
            <a:custGeom>
              <a:avLst/>
              <a:gdLst/>
              <a:ahLst/>
              <a:cxnLst/>
              <a:rect l="l" t="t" r="r" b="b"/>
              <a:pathLst>
                <a:path w="390" h="390" extrusionOk="0">
                  <a:moveTo>
                    <a:pt x="312" y="1"/>
                  </a:moveTo>
                  <a:cubicBezTo>
                    <a:pt x="156" y="1"/>
                    <a:pt x="1" y="1"/>
                    <a:pt x="1" y="234"/>
                  </a:cubicBezTo>
                  <a:cubicBezTo>
                    <a:pt x="79" y="273"/>
                    <a:pt x="117" y="312"/>
                    <a:pt x="156" y="351"/>
                  </a:cubicBezTo>
                  <a:lnTo>
                    <a:pt x="273" y="390"/>
                  </a:lnTo>
                  <a:cubicBezTo>
                    <a:pt x="301" y="362"/>
                    <a:pt x="328" y="335"/>
                    <a:pt x="356" y="335"/>
                  </a:cubicBezTo>
                  <a:cubicBezTo>
                    <a:pt x="367" y="335"/>
                    <a:pt x="378" y="339"/>
                    <a:pt x="390" y="351"/>
                  </a:cubicBezTo>
                  <a:cubicBezTo>
                    <a:pt x="390" y="234"/>
                    <a:pt x="351" y="117"/>
                    <a:pt x="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06" name="Google Shape;806;p7"/>
            <p:cNvSpPr/>
            <p:nvPr/>
          </p:nvSpPr>
          <p:spPr>
            <a:xfrm>
              <a:off x="4910275" y="250750"/>
              <a:ext cx="17525" cy="15600"/>
            </a:xfrm>
            <a:custGeom>
              <a:avLst/>
              <a:gdLst/>
              <a:ahLst/>
              <a:cxnLst/>
              <a:rect l="l" t="t" r="r" b="b"/>
              <a:pathLst>
                <a:path w="701" h="624" extrusionOk="0">
                  <a:moveTo>
                    <a:pt x="662" y="1"/>
                  </a:moveTo>
                  <a:cubicBezTo>
                    <a:pt x="312" y="1"/>
                    <a:pt x="312" y="429"/>
                    <a:pt x="0" y="507"/>
                  </a:cubicBezTo>
                  <a:lnTo>
                    <a:pt x="0" y="623"/>
                  </a:lnTo>
                  <a:lnTo>
                    <a:pt x="234" y="623"/>
                  </a:lnTo>
                  <a:cubicBezTo>
                    <a:pt x="312" y="520"/>
                    <a:pt x="389" y="399"/>
                    <a:pt x="502" y="399"/>
                  </a:cubicBezTo>
                  <a:cubicBezTo>
                    <a:pt x="558" y="399"/>
                    <a:pt x="623" y="429"/>
                    <a:pt x="701" y="507"/>
                  </a:cubicBezTo>
                  <a:cubicBezTo>
                    <a:pt x="701" y="312"/>
                    <a:pt x="701" y="157"/>
                    <a:pt x="6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07" name="Google Shape;807;p7"/>
            <p:cNvSpPr/>
            <p:nvPr/>
          </p:nvSpPr>
          <p:spPr>
            <a:xfrm>
              <a:off x="5005600" y="259525"/>
              <a:ext cx="15600" cy="16750"/>
            </a:xfrm>
            <a:custGeom>
              <a:avLst/>
              <a:gdLst/>
              <a:ahLst/>
              <a:cxnLst/>
              <a:rect l="l" t="t" r="r" b="b"/>
              <a:pathLst>
                <a:path w="624" h="670" extrusionOk="0">
                  <a:moveTo>
                    <a:pt x="234" y="0"/>
                  </a:moveTo>
                  <a:cubicBezTo>
                    <a:pt x="195" y="195"/>
                    <a:pt x="156" y="389"/>
                    <a:pt x="1" y="428"/>
                  </a:cubicBezTo>
                  <a:cubicBezTo>
                    <a:pt x="1" y="563"/>
                    <a:pt x="60" y="669"/>
                    <a:pt x="177" y="669"/>
                  </a:cubicBezTo>
                  <a:cubicBezTo>
                    <a:pt x="195" y="669"/>
                    <a:pt x="214" y="667"/>
                    <a:pt x="234" y="662"/>
                  </a:cubicBezTo>
                  <a:cubicBezTo>
                    <a:pt x="340" y="662"/>
                    <a:pt x="350" y="340"/>
                    <a:pt x="556" y="340"/>
                  </a:cubicBezTo>
                  <a:cubicBezTo>
                    <a:pt x="576" y="340"/>
                    <a:pt x="599" y="343"/>
                    <a:pt x="623" y="350"/>
                  </a:cubicBezTo>
                  <a:cubicBezTo>
                    <a:pt x="623" y="272"/>
                    <a:pt x="585" y="195"/>
                    <a:pt x="546" y="117"/>
                  </a:cubicBezTo>
                  <a:lnTo>
                    <a:pt x="23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08" name="Google Shape;808;p7"/>
            <p:cNvSpPr/>
            <p:nvPr/>
          </p:nvSpPr>
          <p:spPr>
            <a:xfrm>
              <a:off x="4977400" y="272150"/>
              <a:ext cx="4875" cy="4900"/>
            </a:xfrm>
            <a:custGeom>
              <a:avLst/>
              <a:gdLst/>
              <a:ahLst/>
              <a:cxnLst/>
              <a:rect l="l" t="t" r="r" b="b"/>
              <a:pathLst>
                <a:path w="195" h="196" extrusionOk="0">
                  <a:moveTo>
                    <a:pt x="117" y="1"/>
                  </a:moveTo>
                  <a:cubicBezTo>
                    <a:pt x="39" y="40"/>
                    <a:pt x="0" y="118"/>
                    <a:pt x="0" y="157"/>
                  </a:cubicBezTo>
                  <a:lnTo>
                    <a:pt x="195" y="196"/>
                  </a:lnTo>
                  <a:cubicBezTo>
                    <a:pt x="195" y="118"/>
                    <a:pt x="156" y="79"/>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09" name="Google Shape;809;p7"/>
            <p:cNvSpPr/>
            <p:nvPr/>
          </p:nvSpPr>
          <p:spPr>
            <a:xfrm>
              <a:off x="4869400" y="419050"/>
              <a:ext cx="10725" cy="4025"/>
            </a:xfrm>
            <a:custGeom>
              <a:avLst/>
              <a:gdLst/>
              <a:ahLst/>
              <a:cxnLst/>
              <a:rect l="l" t="t" r="r" b="b"/>
              <a:pathLst>
                <a:path w="429" h="161" extrusionOk="0">
                  <a:moveTo>
                    <a:pt x="1" y="1"/>
                  </a:moveTo>
                  <a:cubicBezTo>
                    <a:pt x="1" y="40"/>
                    <a:pt x="40" y="40"/>
                    <a:pt x="79" y="79"/>
                  </a:cubicBezTo>
                  <a:cubicBezTo>
                    <a:pt x="105" y="44"/>
                    <a:pt x="129" y="30"/>
                    <a:pt x="153" y="30"/>
                  </a:cubicBezTo>
                  <a:cubicBezTo>
                    <a:pt x="227" y="30"/>
                    <a:pt x="295" y="160"/>
                    <a:pt x="398" y="160"/>
                  </a:cubicBezTo>
                  <a:cubicBezTo>
                    <a:pt x="408" y="160"/>
                    <a:pt x="418" y="159"/>
                    <a:pt x="429" y="157"/>
                  </a:cubicBezTo>
                  <a:cubicBezTo>
                    <a:pt x="429" y="118"/>
                    <a:pt x="390" y="40"/>
                    <a:pt x="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10" name="Google Shape;810;p7"/>
            <p:cNvSpPr/>
            <p:nvPr/>
          </p:nvSpPr>
          <p:spPr>
            <a:xfrm>
              <a:off x="4974025" y="430725"/>
              <a:ext cx="6325" cy="7700"/>
            </a:xfrm>
            <a:custGeom>
              <a:avLst/>
              <a:gdLst/>
              <a:ahLst/>
              <a:cxnLst/>
              <a:rect l="l" t="t" r="r" b="b"/>
              <a:pathLst>
                <a:path w="253" h="308" extrusionOk="0">
                  <a:moveTo>
                    <a:pt x="57" y="1"/>
                  </a:moveTo>
                  <a:cubicBezTo>
                    <a:pt x="0" y="144"/>
                    <a:pt x="69" y="308"/>
                    <a:pt x="156" y="308"/>
                  </a:cubicBezTo>
                  <a:cubicBezTo>
                    <a:pt x="187" y="308"/>
                    <a:pt x="221" y="286"/>
                    <a:pt x="252" y="234"/>
                  </a:cubicBezTo>
                  <a:cubicBezTo>
                    <a:pt x="213" y="157"/>
                    <a:pt x="213" y="79"/>
                    <a:pt x="213" y="40"/>
                  </a:cubicBezTo>
                  <a:lnTo>
                    <a:pt x="5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11" name="Google Shape;811;p7"/>
            <p:cNvSpPr/>
            <p:nvPr/>
          </p:nvSpPr>
          <p:spPr>
            <a:xfrm>
              <a:off x="4989075" y="444800"/>
              <a:ext cx="4875" cy="7375"/>
            </a:xfrm>
            <a:custGeom>
              <a:avLst/>
              <a:gdLst/>
              <a:ahLst/>
              <a:cxnLst/>
              <a:rect l="l" t="t" r="r" b="b"/>
              <a:pathLst>
                <a:path w="195" h="295" extrusionOk="0">
                  <a:moveTo>
                    <a:pt x="71" y="1"/>
                  </a:moveTo>
                  <a:cubicBezTo>
                    <a:pt x="52" y="1"/>
                    <a:pt x="29" y="7"/>
                    <a:pt x="0" y="22"/>
                  </a:cubicBezTo>
                  <a:lnTo>
                    <a:pt x="0" y="294"/>
                  </a:lnTo>
                  <a:cubicBezTo>
                    <a:pt x="78" y="294"/>
                    <a:pt x="156" y="294"/>
                    <a:pt x="195" y="255"/>
                  </a:cubicBezTo>
                  <a:cubicBezTo>
                    <a:pt x="163" y="128"/>
                    <a:pt x="157" y="1"/>
                    <a:pt x="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12" name="Google Shape;812;p7"/>
            <p:cNvSpPr/>
            <p:nvPr/>
          </p:nvSpPr>
          <p:spPr>
            <a:xfrm>
              <a:off x="4952100" y="249775"/>
              <a:ext cx="24350" cy="22400"/>
            </a:xfrm>
            <a:custGeom>
              <a:avLst/>
              <a:gdLst/>
              <a:ahLst/>
              <a:cxnLst/>
              <a:rect l="l" t="t" r="r" b="b"/>
              <a:pathLst>
                <a:path w="974" h="896" extrusionOk="0">
                  <a:moveTo>
                    <a:pt x="351" y="1"/>
                  </a:moveTo>
                  <a:cubicBezTo>
                    <a:pt x="273" y="234"/>
                    <a:pt x="39" y="273"/>
                    <a:pt x="1" y="546"/>
                  </a:cubicBezTo>
                  <a:cubicBezTo>
                    <a:pt x="39" y="624"/>
                    <a:pt x="117" y="624"/>
                    <a:pt x="156" y="701"/>
                  </a:cubicBezTo>
                  <a:lnTo>
                    <a:pt x="117" y="701"/>
                  </a:lnTo>
                  <a:lnTo>
                    <a:pt x="117" y="896"/>
                  </a:lnTo>
                  <a:lnTo>
                    <a:pt x="273" y="896"/>
                  </a:lnTo>
                  <a:cubicBezTo>
                    <a:pt x="312" y="896"/>
                    <a:pt x="312" y="857"/>
                    <a:pt x="312" y="779"/>
                  </a:cubicBezTo>
                  <a:lnTo>
                    <a:pt x="273" y="779"/>
                  </a:lnTo>
                  <a:cubicBezTo>
                    <a:pt x="273" y="740"/>
                    <a:pt x="312" y="701"/>
                    <a:pt x="351" y="701"/>
                  </a:cubicBezTo>
                  <a:cubicBezTo>
                    <a:pt x="312" y="507"/>
                    <a:pt x="273" y="196"/>
                    <a:pt x="468" y="157"/>
                  </a:cubicBezTo>
                  <a:cubicBezTo>
                    <a:pt x="506" y="390"/>
                    <a:pt x="662" y="624"/>
                    <a:pt x="818" y="818"/>
                  </a:cubicBezTo>
                  <a:cubicBezTo>
                    <a:pt x="896" y="701"/>
                    <a:pt x="934" y="546"/>
                    <a:pt x="973" y="429"/>
                  </a:cubicBezTo>
                  <a:cubicBezTo>
                    <a:pt x="857" y="429"/>
                    <a:pt x="857" y="507"/>
                    <a:pt x="779" y="546"/>
                  </a:cubicBezTo>
                  <a:cubicBezTo>
                    <a:pt x="701" y="390"/>
                    <a:pt x="701" y="273"/>
                    <a:pt x="701" y="118"/>
                  </a:cubicBezTo>
                  <a:cubicBezTo>
                    <a:pt x="584" y="118"/>
                    <a:pt x="545" y="40"/>
                    <a:pt x="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13" name="Google Shape;813;p7"/>
            <p:cNvSpPr/>
            <p:nvPr/>
          </p:nvSpPr>
          <p:spPr>
            <a:xfrm>
              <a:off x="4956975" y="786800"/>
              <a:ext cx="5850" cy="7800"/>
            </a:xfrm>
            <a:custGeom>
              <a:avLst/>
              <a:gdLst/>
              <a:ahLst/>
              <a:cxnLst/>
              <a:rect l="l" t="t" r="r" b="b"/>
              <a:pathLst>
                <a:path w="234" h="312" extrusionOk="0">
                  <a:moveTo>
                    <a:pt x="39" y="0"/>
                  </a:moveTo>
                  <a:cubicBezTo>
                    <a:pt x="0" y="117"/>
                    <a:pt x="39" y="195"/>
                    <a:pt x="39" y="312"/>
                  </a:cubicBezTo>
                  <a:cubicBezTo>
                    <a:pt x="156" y="312"/>
                    <a:pt x="234" y="195"/>
                    <a:pt x="234" y="39"/>
                  </a:cubicBezTo>
                  <a:lnTo>
                    <a:pt x="3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14" name="Google Shape;814;p7"/>
            <p:cNvSpPr/>
            <p:nvPr/>
          </p:nvSpPr>
          <p:spPr>
            <a:xfrm>
              <a:off x="4934600" y="244925"/>
              <a:ext cx="4875" cy="4675"/>
            </a:xfrm>
            <a:custGeom>
              <a:avLst/>
              <a:gdLst/>
              <a:ahLst/>
              <a:cxnLst/>
              <a:rect l="l" t="t" r="r" b="b"/>
              <a:pathLst>
                <a:path w="195" h="187" extrusionOk="0">
                  <a:moveTo>
                    <a:pt x="0" y="0"/>
                  </a:moveTo>
                  <a:cubicBezTo>
                    <a:pt x="0" y="114"/>
                    <a:pt x="63" y="187"/>
                    <a:pt x="127" y="187"/>
                  </a:cubicBezTo>
                  <a:cubicBezTo>
                    <a:pt x="150" y="187"/>
                    <a:pt x="174" y="177"/>
                    <a:pt x="195" y="156"/>
                  </a:cubicBezTo>
                  <a:cubicBezTo>
                    <a:pt x="195" y="78"/>
                    <a:pt x="156" y="39"/>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15" name="Google Shape;815;p7"/>
            <p:cNvSpPr/>
            <p:nvPr/>
          </p:nvSpPr>
          <p:spPr>
            <a:xfrm>
              <a:off x="4965725" y="797500"/>
              <a:ext cx="3925" cy="6825"/>
            </a:xfrm>
            <a:custGeom>
              <a:avLst/>
              <a:gdLst/>
              <a:ahLst/>
              <a:cxnLst/>
              <a:rect l="l" t="t" r="r" b="b"/>
              <a:pathLst>
                <a:path w="157" h="273" extrusionOk="0">
                  <a:moveTo>
                    <a:pt x="156" y="0"/>
                  </a:moveTo>
                  <a:cubicBezTo>
                    <a:pt x="39" y="0"/>
                    <a:pt x="0" y="78"/>
                    <a:pt x="0" y="273"/>
                  </a:cubicBezTo>
                  <a:cubicBezTo>
                    <a:pt x="117" y="273"/>
                    <a:pt x="156" y="117"/>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16" name="Google Shape;816;p7"/>
            <p:cNvSpPr/>
            <p:nvPr/>
          </p:nvSpPr>
          <p:spPr>
            <a:xfrm>
              <a:off x="4939600" y="622275"/>
              <a:ext cx="3775" cy="6950"/>
            </a:xfrm>
            <a:custGeom>
              <a:avLst/>
              <a:gdLst/>
              <a:ahLst/>
              <a:cxnLst/>
              <a:rect l="l" t="t" r="r" b="b"/>
              <a:pathLst>
                <a:path w="151" h="278" extrusionOk="0">
                  <a:moveTo>
                    <a:pt x="125" y="1"/>
                  </a:moveTo>
                  <a:cubicBezTo>
                    <a:pt x="28" y="1"/>
                    <a:pt x="1" y="205"/>
                    <a:pt x="73" y="277"/>
                  </a:cubicBezTo>
                  <a:lnTo>
                    <a:pt x="111" y="277"/>
                  </a:lnTo>
                  <a:cubicBezTo>
                    <a:pt x="150" y="199"/>
                    <a:pt x="150" y="122"/>
                    <a:pt x="150" y="5"/>
                  </a:cubicBezTo>
                  <a:cubicBezTo>
                    <a:pt x="141" y="2"/>
                    <a:pt x="133" y="1"/>
                    <a:pt x="1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17" name="Google Shape;817;p7"/>
            <p:cNvSpPr/>
            <p:nvPr/>
          </p:nvSpPr>
          <p:spPr>
            <a:xfrm>
              <a:off x="5236175" y="1068925"/>
              <a:ext cx="5850" cy="2925"/>
            </a:xfrm>
            <a:custGeom>
              <a:avLst/>
              <a:gdLst/>
              <a:ahLst/>
              <a:cxnLst/>
              <a:rect l="l" t="t" r="r" b="b"/>
              <a:pathLst>
                <a:path w="234" h="117" extrusionOk="0">
                  <a:moveTo>
                    <a:pt x="39" y="0"/>
                  </a:moveTo>
                  <a:cubicBezTo>
                    <a:pt x="0" y="39"/>
                    <a:pt x="0" y="78"/>
                    <a:pt x="39" y="117"/>
                  </a:cubicBezTo>
                  <a:lnTo>
                    <a:pt x="234" y="39"/>
                  </a:lnTo>
                  <a:lnTo>
                    <a:pt x="3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18" name="Google Shape;818;p7"/>
            <p:cNvSpPr/>
            <p:nvPr/>
          </p:nvSpPr>
          <p:spPr>
            <a:xfrm>
              <a:off x="5275075" y="359725"/>
              <a:ext cx="4900" cy="5000"/>
            </a:xfrm>
            <a:custGeom>
              <a:avLst/>
              <a:gdLst/>
              <a:ahLst/>
              <a:cxnLst/>
              <a:rect l="l" t="t" r="r" b="b"/>
              <a:pathLst>
                <a:path w="196" h="200" extrusionOk="0">
                  <a:moveTo>
                    <a:pt x="79" y="0"/>
                  </a:moveTo>
                  <a:cubicBezTo>
                    <a:pt x="79" y="78"/>
                    <a:pt x="40" y="117"/>
                    <a:pt x="1" y="195"/>
                  </a:cubicBezTo>
                  <a:cubicBezTo>
                    <a:pt x="15" y="198"/>
                    <a:pt x="28" y="200"/>
                    <a:pt x="39" y="200"/>
                  </a:cubicBezTo>
                  <a:cubicBezTo>
                    <a:pt x="150" y="200"/>
                    <a:pt x="125" y="39"/>
                    <a:pt x="195" y="39"/>
                  </a:cubicBezTo>
                  <a:lnTo>
                    <a:pt x="7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19" name="Google Shape;819;p7"/>
            <p:cNvSpPr/>
            <p:nvPr/>
          </p:nvSpPr>
          <p:spPr>
            <a:xfrm>
              <a:off x="5169050" y="345025"/>
              <a:ext cx="3775" cy="6925"/>
            </a:xfrm>
            <a:custGeom>
              <a:avLst/>
              <a:gdLst/>
              <a:ahLst/>
              <a:cxnLst/>
              <a:rect l="l" t="t" r="r" b="b"/>
              <a:pathLst>
                <a:path w="151" h="277" extrusionOk="0">
                  <a:moveTo>
                    <a:pt x="54" y="1"/>
                  </a:moveTo>
                  <a:cubicBezTo>
                    <a:pt x="49" y="1"/>
                    <a:pt x="44" y="2"/>
                    <a:pt x="39" y="5"/>
                  </a:cubicBezTo>
                  <a:cubicBezTo>
                    <a:pt x="39" y="121"/>
                    <a:pt x="0" y="121"/>
                    <a:pt x="0" y="238"/>
                  </a:cubicBezTo>
                  <a:lnTo>
                    <a:pt x="78" y="277"/>
                  </a:lnTo>
                  <a:cubicBezTo>
                    <a:pt x="151" y="241"/>
                    <a:pt x="122" y="1"/>
                    <a:pt x="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20" name="Google Shape;820;p7"/>
            <p:cNvSpPr/>
            <p:nvPr/>
          </p:nvSpPr>
          <p:spPr>
            <a:xfrm>
              <a:off x="5157375" y="878125"/>
              <a:ext cx="3900" cy="7925"/>
            </a:xfrm>
            <a:custGeom>
              <a:avLst/>
              <a:gdLst/>
              <a:ahLst/>
              <a:cxnLst/>
              <a:rect l="l" t="t" r="r" b="b"/>
              <a:pathLst>
                <a:path w="156" h="317" extrusionOk="0">
                  <a:moveTo>
                    <a:pt x="33" y="1"/>
                  </a:moveTo>
                  <a:cubicBezTo>
                    <a:pt x="23" y="1"/>
                    <a:pt x="12" y="2"/>
                    <a:pt x="0" y="5"/>
                  </a:cubicBezTo>
                  <a:cubicBezTo>
                    <a:pt x="0" y="122"/>
                    <a:pt x="0" y="200"/>
                    <a:pt x="39" y="278"/>
                  </a:cubicBezTo>
                  <a:lnTo>
                    <a:pt x="117" y="316"/>
                  </a:lnTo>
                  <a:cubicBezTo>
                    <a:pt x="153" y="209"/>
                    <a:pt x="156" y="1"/>
                    <a:pt x="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21" name="Google Shape;821;p7"/>
            <p:cNvSpPr/>
            <p:nvPr/>
          </p:nvSpPr>
          <p:spPr>
            <a:xfrm>
              <a:off x="5187525" y="527500"/>
              <a:ext cx="7325" cy="11250"/>
            </a:xfrm>
            <a:custGeom>
              <a:avLst/>
              <a:gdLst/>
              <a:ahLst/>
              <a:cxnLst/>
              <a:rect l="l" t="t" r="r" b="b"/>
              <a:pathLst>
                <a:path w="293" h="450" extrusionOk="0">
                  <a:moveTo>
                    <a:pt x="83" y="1"/>
                  </a:moveTo>
                  <a:cubicBezTo>
                    <a:pt x="51" y="1"/>
                    <a:pt x="21" y="30"/>
                    <a:pt x="1" y="99"/>
                  </a:cubicBezTo>
                  <a:cubicBezTo>
                    <a:pt x="195" y="138"/>
                    <a:pt x="78" y="371"/>
                    <a:pt x="234" y="449"/>
                  </a:cubicBezTo>
                  <a:cubicBezTo>
                    <a:pt x="292" y="247"/>
                    <a:pt x="177" y="1"/>
                    <a:pt x="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22" name="Google Shape;822;p7"/>
            <p:cNvSpPr/>
            <p:nvPr/>
          </p:nvSpPr>
          <p:spPr>
            <a:xfrm>
              <a:off x="5181700" y="520225"/>
              <a:ext cx="7800" cy="7825"/>
            </a:xfrm>
            <a:custGeom>
              <a:avLst/>
              <a:gdLst/>
              <a:ahLst/>
              <a:cxnLst/>
              <a:rect l="l" t="t" r="r" b="b"/>
              <a:pathLst>
                <a:path w="312" h="313" extrusionOk="0">
                  <a:moveTo>
                    <a:pt x="234" y="1"/>
                  </a:moveTo>
                  <a:cubicBezTo>
                    <a:pt x="78" y="1"/>
                    <a:pt x="0" y="157"/>
                    <a:pt x="39" y="312"/>
                  </a:cubicBezTo>
                  <a:cubicBezTo>
                    <a:pt x="156" y="312"/>
                    <a:pt x="273" y="196"/>
                    <a:pt x="311" y="79"/>
                  </a:cubicBezTo>
                  <a:cubicBezTo>
                    <a:pt x="273" y="79"/>
                    <a:pt x="234" y="40"/>
                    <a:pt x="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23" name="Google Shape;823;p7"/>
            <p:cNvSpPr/>
            <p:nvPr/>
          </p:nvSpPr>
          <p:spPr>
            <a:xfrm>
              <a:off x="5292600" y="733300"/>
              <a:ext cx="13650" cy="13625"/>
            </a:xfrm>
            <a:custGeom>
              <a:avLst/>
              <a:gdLst/>
              <a:ahLst/>
              <a:cxnLst/>
              <a:rect l="l" t="t" r="r" b="b"/>
              <a:pathLst>
                <a:path w="546" h="545" extrusionOk="0">
                  <a:moveTo>
                    <a:pt x="273" y="0"/>
                  </a:moveTo>
                  <a:cubicBezTo>
                    <a:pt x="156" y="78"/>
                    <a:pt x="195" y="195"/>
                    <a:pt x="234" y="350"/>
                  </a:cubicBezTo>
                  <a:cubicBezTo>
                    <a:pt x="156" y="467"/>
                    <a:pt x="0" y="350"/>
                    <a:pt x="0" y="545"/>
                  </a:cubicBezTo>
                  <a:lnTo>
                    <a:pt x="39" y="545"/>
                  </a:lnTo>
                  <a:cubicBezTo>
                    <a:pt x="222" y="514"/>
                    <a:pt x="262" y="342"/>
                    <a:pt x="382" y="342"/>
                  </a:cubicBezTo>
                  <a:cubicBezTo>
                    <a:pt x="415" y="342"/>
                    <a:pt x="455" y="355"/>
                    <a:pt x="506" y="389"/>
                  </a:cubicBezTo>
                  <a:cubicBezTo>
                    <a:pt x="545" y="78"/>
                    <a:pt x="312" y="195"/>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24" name="Google Shape;824;p7"/>
            <p:cNvSpPr/>
            <p:nvPr/>
          </p:nvSpPr>
          <p:spPr>
            <a:xfrm>
              <a:off x="5280925" y="1099175"/>
              <a:ext cx="14625" cy="7700"/>
            </a:xfrm>
            <a:custGeom>
              <a:avLst/>
              <a:gdLst/>
              <a:ahLst/>
              <a:cxnLst/>
              <a:rect l="l" t="t" r="r" b="b"/>
              <a:pathLst>
                <a:path w="585" h="308" extrusionOk="0">
                  <a:moveTo>
                    <a:pt x="142" y="0"/>
                  </a:moveTo>
                  <a:cubicBezTo>
                    <a:pt x="96" y="0"/>
                    <a:pt x="49" y="11"/>
                    <a:pt x="0" y="35"/>
                  </a:cubicBezTo>
                  <a:cubicBezTo>
                    <a:pt x="0" y="74"/>
                    <a:pt x="0" y="152"/>
                    <a:pt x="39" y="191"/>
                  </a:cubicBezTo>
                  <a:lnTo>
                    <a:pt x="584" y="308"/>
                  </a:lnTo>
                  <a:cubicBezTo>
                    <a:pt x="461" y="154"/>
                    <a:pt x="314" y="0"/>
                    <a:pt x="14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25" name="Google Shape;825;p7"/>
            <p:cNvSpPr/>
            <p:nvPr/>
          </p:nvSpPr>
          <p:spPr>
            <a:xfrm>
              <a:off x="5274100" y="1078650"/>
              <a:ext cx="4900" cy="7350"/>
            </a:xfrm>
            <a:custGeom>
              <a:avLst/>
              <a:gdLst/>
              <a:ahLst/>
              <a:cxnLst/>
              <a:rect l="l" t="t" r="r" b="b"/>
              <a:pathLst>
                <a:path w="196" h="294" extrusionOk="0">
                  <a:moveTo>
                    <a:pt x="118" y="0"/>
                  </a:moveTo>
                  <a:cubicBezTo>
                    <a:pt x="40" y="39"/>
                    <a:pt x="1" y="156"/>
                    <a:pt x="1" y="273"/>
                  </a:cubicBezTo>
                  <a:cubicBezTo>
                    <a:pt x="22" y="287"/>
                    <a:pt x="42" y="293"/>
                    <a:pt x="60" y="293"/>
                  </a:cubicBezTo>
                  <a:cubicBezTo>
                    <a:pt x="143" y="293"/>
                    <a:pt x="196" y="160"/>
                    <a:pt x="1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26" name="Google Shape;826;p7"/>
            <p:cNvSpPr/>
            <p:nvPr/>
          </p:nvSpPr>
          <p:spPr>
            <a:xfrm>
              <a:off x="5292600" y="924950"/>
              <a:ext cx="2950" cy="1950"/>
            </a:xfrm>
            <a:custGeom>
              <a:avLst/>
              <a:gdLst/>
              <a:ahLst/>
              <a:cxnLst/>
              <a:rect l="l" t="t" r="r" b="b"/>
              <a:pathLst>
                <a:path w="118" h="78" extrusionOk="0">
                  <a:moveTo>
                    <a:pt x="0" y="0"/>
                  </a:moveTo>
                  <a:cubicBezTo>
                    <a:pt x="0" y="39"/>
                    <a:pt x="0" y="39"/>
                    <a:pt x="0" y="78"/>
                  </a:cubicBezTo>
                  <a:lnTo>
                    <a:pt x="117" y="78"/>
                  </a:lnTo>
                  <a:cubicBezTo>
                    <a:pt x="78" y="39"/>
                    <a:pt x="39"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27" name="Google Shape;827;p7"/>
            <p:cNvSpPr/>
            <p:nvPr/>
          </p:nvSpPr>
          <p:spPr>
            <a:xfrm>
              <a:off x="5287725" y="1080600"/>
              <a:ext cx="37000" cy="17525"/>
            </a:xfrm>
            <a:custGeom>
              <a:avLst/>
              <a:gdLst/>
              <a:ahLst/>
              <a:cxnLst/>
              <a:rect l="l" t="t" r="r" b="b"/>
              <a:pathLst>
                <a:path w="1480" h="701" extrusionOk="0">
                  <a:moveTo>
                    <a:pt x="40" y="0"/>
                  </a:moveTo>
                  <a:cubicBezTo>
                    <a:pt x="40" y="78"/>
                    <a:pt x="1" y="156"/>
                    <a:pt x="1" y="234"/>
                  </a:cubicBezTo>
                  <a:cubicBezTo>
                    <a:pt x="195" y="312"/>
                    <a:pt x="390" y="350"/>
                    <a:pt x="390" y="701"/>
                  </a:cubicBezTo>
                  <a:cubicBezTo>
                    <a:pt x="584" y="662"/>
                    <a:pt x="740" y="584"/>
                    <a:pt x="779" y="389"/>
                  </a:cubicBezTo>
                  <a:cubicBezTo>
                    <a:pt x="806" y="386"/>
                    <a:pt x="831" y="385"/>
                    <a:pt x="855" y="385"/>
                  </a:cubicBezTo>
                  <a:cubicBezTo>
                    <a:pt x="1148" y="385"/>
                    <a:pt x="1264" y="590"/>
                    <a:pt x="1479" y="662"/>
                  </a:cubicBezTo>
                  <a:cubicBezTo>
                    <a:pt x="1441" y="506"/>
                    <a:pt x="1363" y="350"/>
                    <a:pt x="1246" y="195"/>
                  </a:cubicBezTo>
                  <a:lnTo>
                    <a:pt x="740" y="117"/>
                  </a:lnTo>
                  <a:lnTo>
                    <a:pt x="740" y="117"/>
                  </a:lnTo>
                  <a:cubicBezTo>
                    <a:pt x="662" y="234"/>
                    <a:pt x="818" y="350"/>
                    <a:pt x="740" y="389"/>
                  </a:cubicBezTo>
                  <a:cubicBezTo>
                    <a:pt x="730" y="393"/>
                    <a:pt x="719" y="394"/>
                    <a:pt x="709" y="394"/>
                  </a:cubicBezTo>
                  <a:cubicBezTo>
                    <a:pt x="596" y="394"/>
                    <a:pt x="457" y="220"/>
                    <a:pt x="351" y="78"/>
                  </a:cubicBezTo>
                  <a:lnTo>
                    <a:pt x="4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28" name="Google Shape;828;p7"/>
            <p:cNvSpPr/>
            <p:nvPr/>
          </p:nvSpPr>
          <p:spPr>
            <a:xfrm>
              <a:off x="5284825" y="363600"/>
              <a:ext cx="3900" cy="6850"/>
            </a:xfrm>
            <a:custGeom>
              <a:avLst/>
              <a:gdLst/>
              <a:ahLst/>
              <a:cxnLst/>
              <a:rect l="l" t="t" r="r" b="b"/>
              <a:pathLst>
                <a:path w="156" h="274" extrusionOk="0">
                  <a:moveTo>
                    <a:pt x="78" y="1"/>
                  </a:moveTo>
                  <a:cubicBezTo>
                    <a:pt x="78" y="79"/>
                    <a:pt x="0" y="79"/>
                    <a:pt x="0" y="273"/>
                  </a:cubicBezTo>
                  <a:lnTo>
                    <a:pt x="156" y="273"/>
                  </a:lnTo>
                  <a:cubicBezTo>
                    <a:pt x="156" y="118"/>
                    <a:pt x="156" y="1"/>
                    <a:pt x="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29" name="Google Shape;829;p7"/>
            <p:cNvSpPr/>
            <p:nvPr/>
          </p:nvSpPr>
          <p:spPr>
            <a:xfrm>
              <a:off x="5097050" y="311075"/>
              <a:ext cx="2950" cy="7800"/>
            </a:xfrm>
            <a:custGeom>
              <a:avLst/>
              <a:gdLst/>
              <a:ahLst/>
              <a:cxnLst/>
              <a:rect l="l" t="t" r="r" b="b"/>
              <a:pathLst>
                <a:path w="118" h="312" extrusionOk="0">
                  <a:moveTo>
                    <a:pt x="40" y="1"/>
                  </a:moveTo>
                  <a:cubicBezTo>
                    <a:pt x="1" y="78"/>
                    <a:pt x="1" y="195"/>
                    <a:pt x="40" y="273"/>
                  </a:cubicBezTo>
                  <a:lnTo>
                    <a:pt x="117" y="312"/>
                  </a:lnTo>
                  <a:cubicBezTo>
                    <a:pt x="117" y="195"/>
                    <a:pt x="79" y="1"/>
                    <a:pt x="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30" name="Google Shape;830;p7"/>
            <p:cNvSpPr/>
            <p:nvPr/>
          </p:nvSpPr>
          <p:spPr>
            <a:xfrm>
              <a:off x="5071750" y="286750"/>
              <a:ext cx="6850" cy="9750"/>
            </a:xfrm>
            <a:custGeom>
              <a:avLst/>
              <a:gdLst/>
              <a:ahLst/>
              <a:cxnLst/>
              <a:rect l="l" t="t" r="r" b="b"/>
              <a:pathLst>
                <a:path w="274" h="390" extrusionOk="0">
                  <a:moveTo>
                    <a:pt x="40" y="1"/>
                  </a:moveTo>
                  <a:cubicBezTo>
                    <a:pt x="1" y="156"/>
                    <a:pt x="40" y="273"/>
                    <a:pt x="79" y="390"/>
                  </a:cubicBezTo>
                  <a:cubicBezTo>
                    <a:pt x="234" y="390"/>
                    <a:pt x="273" y="312"/>
                    <a:pt x="273" y="195"/>
                  </a:cubicBezTo>
                  <a:cubicBezTo>
                    <a:pt x="234" y="79"/>
                    <a:pt x="196" y="1"/>
                    <a:pt x="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31" name="Google Shape;831;p7"/>
            <p:cNvSpPr/>
            <p:nvPr/>
          </p:nvSpPr>
          <p:spPr>
            <a:xfrm>
              <a:off x="5116500" y="499800"/>
              <a:ext cx="4900" cy="5875"/>
            </a:xfrm>
            <a:custGeom>
              <a:avLst/>
              <a:gdLst/>
              <a:ahLst/>
              <a:cxnLst/>
              <a:rect l="l" t="t" r="r" b="b"/>
              <a:pathLst>
                <a:path w="196" h="235" extrusionOk="0">
                  <a:moveTo>
                    <a:pt x="40" y="1"/>
                  </a:moveTo>
                  <a:cubicBezTo>
                    <a:pt x="40" y="79"/>
                    <a:pt x="1" y="79"/>
                    <a:pt x="1" y="195"/>
                  </a:cubicBezTo>
                  <a:cubicBezTo>
                    <a:pt x="40" y="234"/>
                    <a:pt x="118" y="234"/>
                    <a:pt x="196" y="234"/>
                  </a:cubicBezTo>
                  <a:cubicBezTo>
                    <a:pt x="196" y="79"/>
                    <a:pt x="157" y="1"/>
                    <a:pt x="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32" name="Google Shape;832;p7"/>
            <p:cNvSpPr/>
            <p:nvPr/>
          </p:nvSpPr>
          <p:spPr>
            <a:xfrm>
              <a:off x="5118450" y="301350"/>
              <a:ext cx="3925" cy="3350"/>
            </a:xfrm>
            <a:custGeom>
              <a:avLst/>
              <a:gdLst/>
              <a:ahLst/>
              <a:cxnLst/>
              <a:rect l="l" t="t" r="r" b="b"/>
              <a:pathLst>
                <a:path w="157" h="134" extrusionOk="0">
                  <a:moveTo>
                    <a:pt x="40" y="0"/>
                  </a:moveTo>
                  <a:cubicBezTo>
                    <a:pt x="1" y="39"/>
                    <a:pt x="1" y="78"/>
                    <a:pt x="1" y="117"/>
                  </a:cubicBezTo>
                  <a:cubicBezTo>
                    <a:pt x="24" y="129"/>
                    <a:pt x="43" y="133"/>
                    <a:pt x="60" y="133"/>
                  </a:cubicBezTo>
                  <a:cubicBezTo>
                    <a:pt x="101" y="133"/>
                    <a:pt x="129" y="106"/>
                    <a:pt x="156" y="78"/>
                  </a:cubicBezTo>
                  <a:lnTo>
                    <a:pt x="4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33" name="Google Shape;833;p7"/>
            <p:cNvSpPr/>
            <p:nvPr/>
          </p:nvSpPr>
          <p:spPr>
            <a:xfrm>
              <a:off x="5044525" y="270225"/>
              <a:ext cx="26300" cy="36000"/>
            </a:xfrm>
            <a:custGeom>
              <a:avLst/>
              <a:gdLst/>
              <a:ahLst/>
              <a:cxnLst/>
              <a:rect l="l" t="t" r="r" b="b"/>
              <a:pathLst>
                <a:path w="1052" h="1440" extrusionOk="0">
                  <a:moveTo>
                    <a:pt x="0" y="0"/>
                  </a:moveTo>
                  <a:cubicBezTo>
                    <a:pt x="195" y="350"/>
                    <a:pt x="467" y="817"/>
                    <a:pt x="312" y="1168"/>
                  </a:cubicBezTo>
                  <a:lnTo>
                    <a:pt x="701" y="1323"/>
                  </a:lnTo>
                  <a:lnTo>
                    <a:pt x="779" y="1284"/>
                  </a:lnTo>
                  <a:lnTo>
                    <a:pt x="818" y="1362"/>
                  </a:lnTo>
                  <a:lnTo>
                    <a:pt x="973" y="1440"/>
                  </a:lnTo>
                  <a:cubicBezTo>
                    <a:pt x="1012" y="1245"/>
                    <a:pt x="1051" y="1051"/>
                    <a:pt x="1051" y="895"/>
                  </a:cubicBezTo>
                  <a:cubicBezTo>
                    <a:pt x="986" y="895"/>
                    <a:pt x="921" y="891"/>
                    <a:pt x="862" y="891"/>
                  </a:cubicBezTo>
                  <a:cubicBezTo>
                    <a:pt x="744" y="891"/>
                    <a:pt x="649" y="908"/>
                    <a:pt x="623" y="1012"/>
                  </a:cubicBezTo>
                  <a:cubicBezTo>
                    <a:pt x="506" y="740"/>
                    <a:pt x="467" y="467"/>
                    <a:pt x="584" y="195"/>
                  </a:cubicBez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34" name="Google Shape;834;p7"/>
            <p:cNvSpPr/>
            <p:nvPr/>
          </p:nvSpPr>
          <p:spPr>
            <a:xfrm>
              <a:off x="5096075" y="290650"/>
              <a:ext cx="3925" cy="1975"/>
            </a:xfrm>
            <a:custGeom>
              <a:avLst/>
              <a:gdLst/>
              <a:ahLst/>
              <a:cxnLst/>
              <a:rect l="l" t="t" r="r" b="b"/>
              <a:pathLst>
                <a:path w="157" h="79" extrusionOk="0">
                  <a:moveTo>
                    <a:pt x="1" y="0"/>
                  </a:moveTo>
                  <a:lnTo>
                    <a:pt x="1" y="0"/>
                  </a:lnTo>
                  <a:cubicBezTo>
                    <a:pt x="40" y="39"/>
                    <a:pt x="79" y="78"/>
                    <a:pt x="156" y="78"/>
                  </a:cubicBez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35" name="Google Shape;835;p7"/>
            <p:cNvSpPr/>
            <p:nvPr/>
          </p:nvSpPr>
          <p:spPr>
            <a:xfrm>
              <a:off x="5025075" y="999850"/>
              <a:ext cx="7800" cy="9750"/>
            </a:xfrm>
            <a:custGeom>
              <a:avLst/>
              <a:gdLst/>
              <a:ahLst/>
              <a:cxnLst/>
              <a:rect l="l" t="t" r="r" b="b"/>
              <a:pathLst>
                <a:path w="312" h="390" extrusionOk="0">
                  <a:moveTo>
                    <a:pt x="311" y="0"/>
                  </a:moveTo>
                  <a:cubicBezTo>
                    <a:pt x="156" y="39"/>
                    <a:pt x="39" y="195"/>
                    <a:pt x="0" y="351"/>
                  </a:cubicBezTo>
                  <a:lnTo>
                    <a:pt x="156" y="390"/>
                  </a:lnTo>
                  <a:cubicBezTo>
                    <a:pt x="156" y="312"/>
                    <a:pt x="156" y="234"/>
                    <a:pt x="156" y="156"/>
                  </a:cubicBezTo>
                  <a:cubicBezTo>
                    <a:pt x="234" y="156"/>
                    <a:pt x="234" y="195"/>
                    <a:pt x="311" y="195"/>
                  </a:cubicBezTo>
                  <a:lnTo>
                    <a:pt x="31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36" name="Google Shape;836;p7"/>
            <p:cNvSpPr/>
            <p:nvPr/>
          </p:nvSpPr>
          <p:spPr>
            <a:xfrm>
              <a:off x="5040625" y="286400"/>
              <a:ext cx="6850" cy="5225"/>
            </a:xfrm>
            <a:custGeom>
              <a:avLst/>
              <a:gdLst/>
              <a:ahLst/>
              <a:cxnLst/>
              <a:rect l="l" t="t" r="r" b="b"/>
              <a:pathLst>
                <a:path w="274" h="209" extrusionOk="0">
                  <a:moveTo>
                    <a:pt x="220" y="0"/>
                  </a:moveTo>
                  <a:cubicBezTo>
                    <a:pt x="147" y="0"/>
                    <a:pt x="30" y="44"/>
                    <a:pt x="1" y="131"/>
                  </a:cubicBezTo>
                  <a:cubicBezTo>
                    <a:pt x="33" y="180"/>
                    <a:pt x="85" y="208"/>
                    <a:pt x="135" y="208"/>
                  </a:cubicBezTo>
                  <a:cubicBezTo>
                    <a:pt x="206" y="208"/>
                    <a:pt x="273" y="151"/>
                    <a:pt x="273" y="15"/>
                  </a:cubicBezTo>
                  <a:cubicBezTo>
                    <a:pt x="263" y="5"/>
                    <a:pt x="244" y="0"/>
                    <a:pt x="2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37" name="Google Shape;837;p7"/>
            <p:cNvSpPr/>
            <p:nvPr/>
          </p:nvSpPr>
          <p:spPr>
            <a:xfrm>
              <a:off x="5203575" y="880200"/>
              <a:ext cx="6350" cy="5850"/>
            </a:xfrm>
            <a:custGeom>
              <a:avLst/>
              <a:gdLst/>
              <a:ahLst/>
              <a:cxnLst/>
              <a:rect l="l" t="t" r="r" b="b"/>
              <a:pathLst>
                <a:path w="254" h="234" extrusionOk="0">
                  <a:moveTo>
                    <a:pt x="132" y="0"/>
                  </a:moveTo>
                  <a:cubicBezTo>
                    <a:pt x="69" y="0"/>
                    <a:pt x="1" y="78"/>
                    <a:pt x="20" y="233"/>
                  </a:cubicBezTo>
                  <a:lnTo>
                    <a:pt x="215" y="233"/>
                  </a:lnTo>
                  <a:cubicBezTo>
                    <a:pt x="254" y="78"/>
                    <a:pt x="195" y="0"/>
                    <a:pt x="1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38" name="Google Shape;838;p7"/>
            <p:cNvSpPr/>
            <p:nvPr/>
          </p:nvSpPr>
          <p:spPr>
            <a:xfrm>
              <a:off x="5205050" y="1065650"/>
              <a:ext cx="6150" cy="5200"/>
            </a:xfrm>
            <a:custGeom>
              <a:avLst/>
              <a:gdLst/>
              <a:ahLst/>
              <a:cxnLst/>
              <a:rect l="l" t="t" r="r" b="b"/>
              <a:pathLst>
                <a:path w="246" h="208" extrusionOk="0">
                  <a:moveTo>
                    <a:pt x="71" y="0"/>
                  </a:moveTo>
                  <a:cubicBezTo>
                    <a:pt x="32" y="0"/>
                    <a:pt x="0" y="26"/>
                    <a:pt x="0" y="92"/>
                  </a:cubicBezTo>
                  <a:cubicBezTo>
                    <a:pt x="60" y="92"/>
                    <a:pt x="97" y="207"/>
                    <a:pt x="146" y="207"/>
                  </a:cubicBezTo>
                  <a:cubicBezTo>
                    <a:pt x="161" y="207"/>
                    <a:pt x="177" y="197"/>
                    <a:pt x="195" y="170"/>
                  </a:cubicBezTo>
                  <a:cubicBezTo>
                    <a:pt x="246" y="93"/>
                    <a:pt x="146" y="0"/>
                    <a:pt x="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39" name="Google Shape;839;p7"/>
            <p:cNvSpPr/>
            <p:nvPr/>
          </p:nvSpPr>
          <p:spPr>
            <a:xfrm>
              <a:off x="5280375" y="918200"/>
              <a:ext cx="7375" cy="6800"/>
            </a:xfrm>
            <a:custGeom>
              <a:avLst/>
              <a:gdLst/>
              <a:ahLst/>
              <a:cxnLst/>
              <a:rect l="l" t="t" r="r" b="b"/>
              <a:pathLst>
                <a:path w="295" h="272" extrusionOk="0">
                  <a:moveTo>
                    <a:pt x="211" y="1"/>
                  </a:moveTo>
                  <a:cubicBezTo>
                    <a:pt x="106" y="1"/>
                    <a:pt x="0" y="140"/>
                    <a:pt x="61" y="231"/>
                  </a:cubicBezTo>
                  <a:cubicBezTo>
                    <a:pt x="80" y="260"/>
                    <a:pt x="104" y="272"/>
                    <a:pt x="129" y="272"/>
                  </a:cubicBezTo>
                  <a:cubicBezTo>
                    <a:pt x="206" y="272"/>
                    <a:pt x="295" y="154"/>
                    <a:pt x="295" y="37"/>
                  </a:cubicBezTo>
                  <a:cubicBezTo>
                    <a:pt x="269" y="11"/>
                    <a:pt x="240" y="1"/>
                    <a:pt x="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40" name="Google Shape;840;p7"/>
            <p:cNvSpPr/>
            <p:nvPr/>
          </p:nvSpPr>
          <p:spPr>
            <a:xfrm>
              <a:off x="5250775" y="714800"/>
              <a:ext cx="8775" cy="11700"/>
            </a:xfrm>
            <a:custGeom>
              <a:avLst/>
              <a:gdLst/>
              <a:ahLst/>
              <a:cxnLst/>
              <a:rect l="l" t="t" r="r" b="b"/>
              <a:pathLst>
                <a:path w="351" h="468" extrusionOk="0">
                  <a:moveTo>
                    <a:pt x="350" y="1"/>
                  </a:moveTo>
                  <a:lnTo>
                    <a:pt x="350" y="1"/>
                  </a:lnTo>
                  <a:cubicBezTo>
                    <a:pt x="156" y="79"/>
                    <a:pt x="117" y="195"/>
                    <a:pt x="0" y="234"/>
                  </a:cubicBezTo>
                  <a:cubicBezTo>
                    <a:pt x="78" y="234"/>
                    <a:pt x="0" y="429"/>
                    <a:pt x="78" y="468"/>
                  </a:cubicBezTo>
                  <a:lnTo>
                    <a:pt x="272" y="468"/>
                  </a:lnTo>
                  <a:cubicBezTo>
                    <a:pt x="350" y="312"/>
                    <a:pt x="350" y="156"/>
                    <a:pt x="3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41" name="Google Shape;841;p7"/>
            <p:cNvSpPr/>
            <p:nvPr/>
          </p:nvSpPr>
          <p:spPr>
            <a:xfrm>
              <a:off x="5269250" y="740675"/>
              <a:ext cx="1975" cy="1400"/>
            </a:xfrm>
            <a:custGeom>
              <a:avLst/>
              <a:gdLst/>
              <a:ahLst/>
              <a:cxnLst/>
              <a:rect l="l" t="t" r="r" b="b"/>
              <a:pathLst>
                <a:path w="79" h="56" extrusionOk="0">
                  <a:moveTo>
                    <a:pt x="34" y="0"/>
                  </a:moveTo>
                  <a:cubicBezTo>
                    <a:pt x="23" y="0"/>
                    <a:pt x="12" y="5"/>
                    <a:pt x="0" y="16"/>
                  </a:cubicBezTo>
                  <a:lnTo>
                    <a:pt x="0" y="55"/>
                  </a:lnTo>
                  <a:lnTo>
                    <a:pt x="78" y="55"/>
                  </a:lnTo>
                  <a:cubicBezTo>
                    <a:pt x="78" y="28"/>
                    <a:pt x="59" y="0"/>
                    <a:pt x="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42" name="Google Shape;842;p7"/>
            <p:cNvSpPr/>
            <p:nvPr/>
          </p:nvSpPr>
          <p:spPr>
            <a:xfrm>
              <a:off x="5269250" y="717725"/>
              <a:ext cx="2950" cy="2950"/>
            </a:xfrm>
            <a:custGeom>
              <a:avLst/>
              <a:gdLst/>
              <a:ahLst/>
              <a:cxnLst/>
              <a:rect l="l" t="t" r="r" b="b"/>
              <a:pathLst>
                <a:path w="118" h="118" extrusionOk="0">
                  <a:moveTo>
                    <a:pt x="0" y="0"/>
                  </a:moveTo>
                  <a:cubicBezTo>
                    <a:pt x="0" y="39"/>
                    <a:pt x="0" y="78"/>
                    <a:pt x="0" y="117"/>
                  </a:cubicBezTo>
                  <a:cubicBezTo>
                    <a:pt x="78" y="117"/>
                    <a:pt x="117" y="78"/>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43" name="Google Shape;843;p7"/>
            <p:cNvSpPr/>
            <p:nvPr/>
          </p:nvSpPr>
          <p:spPr>
            <a:xfrm>
              <a:off x="5238125" y="732875"/>
              <a:ext cx="4875" cy="3350"/>
            </a:xfrm>
            <a:custGeom>
              <a:avLst/>
              <a:gdLst/>
              <a:ahLst/>
              <a:cxnLst/>
              <a:rect l="l" t="t" r="r" b="b"/>
              <a:pathLst>
                <a:path w="195" h="134" extrusionOk="0">
                  <a:moveTo>
                    <a:pt x="127" y="1"/>
                  </a:moveTo>
                  <a:cubicBezTo>
                    <a:pt x="75" y="1"/>
                    <a:pt x="28" y="28"/>
                    <a:pt x="0" y="56"/>
                  </a:cubicBezTo>
                  <a:lnTo>
                    <a:pt x="156" y="134"/>
                  </a:lnTo>
                  <a:cubicBezTo>
                    <a:pt x="156" y="56"/>
                    <a:pt x="195" y="17"/>
                    <a:pt x="195" y="17"/>
                  </a:cubicBezTo>
                  <a:cubicBezTo>
                    <a:pt x="172" y="6"/>
                    <a:pt x="149" y="1"/>
                    <a:pt x="1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44" name="Google Shape;844;p7"/>
            <p:cNvSpPr/>
            <p:nvPr/>
          </p:nvSpPr>
          <p:spPr>
            <a:xfrm>
              <a:off x="5209900" y="708000"/>
              <a:ext cx="24350" cy="25325"/>
            </a:xfrm>
            <a:custGeom>
              <a:avLst/>
              <a:gdLst/>
              <a:ahLst/>
              <a:cxnLst/>
              <a:rect l="l" t="t" r="r" b="b"/>
              <a:pathLst>
                <a:path w="974" h="1013" extrusionOk="0">
                  <a:moveTo>
                    <a:pt x="117" y="0"/>
                  </a:moveTo>
                  <a:cubicBezTo>
                    <a:pt x="40" y="0"/>
                    <a:pt x="1" y="39"/>
                    <a:pt x="40" y="117"/>
                  </a:cubicBezTo>
                  <a:cubicBezTo>
                    <a:pt x="117" y="156"/>
                    <a:pt x="195" y="234"/>
                    <a:pt x="195" y="428"/>
                  </a:cubicBezTo>
                  <a:cubicBezTo>
                    <a:pt x="117" y="506"/>
                    <a:pt x="79" y="623"/>
                    <a:pt x="79" y="740"/>
                  </a:cubicBezTo>
                  <a:cubicBezTo>
                    <a:pt x="351" y="856"/>
                    <a:pt x="662" y="934"/>
                    <a:pt x="974" y="1012"/>
                  </a:cubicBezTo>
                  <a:cubicBezTo>
                    <a:pt x="935" y="856"/>
                    <a:pt x="779" y="856"/>
                    <a:pt x="701" y="701"/>
                  </a:cubicBezTo>
                  <a:cubicBezTo>
                    <a:pt x="740" y="662"/>
                    <a:pt x="701" y="428"/>
                    <a:pt x="662" y="312"/>
                  </a:cubicBezTo>
                  <a:cubicBezTo>
                    <a:pt x="602" y="349"/>
                    <a:pt x="551" y="365"/>
                    <a:pt x="508" y="365"/>
                  </a:cubicBezTo>
                  <a:cubicBezTo>
                    <a:pt x="330" y="365"/>
                    <a:pt x="274" y="94"/>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45" name="Google Shape;845;p7"/>
            <p:cNvSpPr/>
            <p:nvPr/>
          </p:nvSpPr>
          <p:spPr>
            <a:xfrm>
              <a:off x="5215750" y="702150"/>
              <a:ext cx="6825" cy="5875"/>
            </a:xfrm>
            <a:custGeom>
              <a:avLst/>
              <a:gdLst/>
              <a:ahLst/>
              <a:cxnLst/>
              <a:rect l="l" t="t" r="r" b="b"/>
              <a:pathLst>
                <a:path w="273" h="235" extrusionOk="0">
                  <a:moveTo>
                    <a:pt x="0" y="1"/>
                  </a:moveTo>
                  <a:cubicBezTo>
                    <a:pt x="0" y="40"/>
                    <a:pt x="0" y="118"/>
                    <a:pt x="0" y="156"/>
                  </a:cubicBezTo>
                  <a:cubicBezTo>
                    <a:pt x="17" y="151"/>
                    <a:pt x="30" y="149"/>
                    <a:pt x="41" y="149"/>
                  </a:cubicBezTo>
                  <a:cubicBezTo>
                    <a:pt x="108" y="149"/>
                    <a:pt x="89" y="234"/>
                    <a:pt x="156" y="234"/>
                  </a:cubicBezTo>
                  <a:cubicBezTo>
                    <a:pt x="273" y="195"/>
                    <a:pt x="273" y="156"/>
                    <a:pt x="273" y="118"/>
                  </a:cubicBez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46" name="Google Shape;846;p7"/>
            <p:cNvSpPr/>
            <p:nvPr/>
          </p:nvSpPr>
          <p:spPr>
            <a:xfrm>
              <a:off x="5203100" y="697300"/>
              <a:ext cx="1975" cy="6050"/>
            </a:xfrm>
            <a:custGeom>
              <a:avLst/>
              <a:gdLst/>
              <a:ahLst/>
              <a:cxnLst/>
              <a:rect l="l" t="t" r="r" b="b"/>
              <a:pathLst>
                <a:path w="79" h="242" extrusionOk="0">
                  <a:moveTo>
                    <a:pt x="0" y="0"/>
                  </a:moveTo>
                  <a:cubicBezTo>
                    <a:pt x="0" y="78"/>
                    <a:pt x="0" y="156"/>
                    <a:pt x="0" y="234"/>
                  </a:cubicBezTo>
                  <a:cubicBezTo>
                    <a:pt x="5" y="239"/>
                    <a:pt x="11" y="241"/>
                    <a:pt x="16" y="241"/>
                  </a:cubicBezTo>
                  <a:cubicBezTo>
                    <a:pt x="49" y="241"/>
                    <a:pt x="78" y="140"/>
                    <a:pt x="78" y="39"/>
                  </a:cubicBez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47" name="Google Shape;847;p7"/>
            <p:cNvSpPr/>
            <p:nvPr/>
          </p:nvSpPr>
          <p:spPr>
            <a:xfrm>
              <a:off x="5172925" y="526075"/>
              <a:ext cx="9775" cy="8775"/>
            </a:xfrm>
            <a:custGeom>
              <a:avLst/>
              <a:gdLst/>
              <a:ahLst/>
              <a:cxnLst/>
              <a:rect l="l" t="t" r="r" b="b"/>
              <a:pathLst>
                <a:path w="391" h="351" extrusionOk="0">
                  <a:moveTo>
                    <a:pt x="157" y="0"/>
                  </a:moveTo>
                  <a:cubicBezTo>
                    <a:pt x="118" y="78"/>
                    <a:pt x="40" y="156"/>
                    <a:pt x="1" y="234"/>
                  </a:cubicBezTo>
                  <a:lnTo>
                    <a:pt x="273" y="351"/>
                  </a:lnTo>
                  <a:cubicBezTo>
                    <a:pt x="312" y="273"/>
                    <a:pt x="351" y="234"/>
                    <a:pt x="390" y="234"/>
                  </a:cubicBezTo>
                  <a:cubicBezTo>
                    <a:pt x="351" y="156"/>
                    <a:pt x="273" y="39"/>
                    <a:pt x="1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48" name="Google Shape;848;p7"/>
            <p:cNvSpPr/>
            <p:nvPr/>
          </p:nvSpPr>
          <p:spPr>
            <a:xfrm>
              <a:off x="5236175" y="1086425"/>
              <a:ext cx="4875" cy="7025"/>
            </a:xfrm>
            <a:custGeom>
              <a:avLst/>
              <a:gdLst/>
              <a:ahLst/>
              <a:cxnLst/>
              <a:rect l="l" t="t" r="r" b="b"/>
              <a:pathLst>
                <a:path w="195" h="281" extrusionOk="0">
                  <a:moveTo>
                    <a:pt x="195" y="1"/>
                  </a:moveTo>
                  <a:cubicBezTo>
                    <a:pt x="78" y="1"/>
                    <a:pt x="78" y="234"/>
                    <a:pt x="0" y="273"/>
                  </a:cubicBezTo>
                  <a:cubicBezTo>
                    <a:pt x="20" y="278"/>
                    <a:pt x="39" y="281"/>
                    <a:pt x="55" y="281"/>
                  </a:cubicBezTo>
                  <a:cubicBezTo>
                    <a:pt x="165" y="281"/>
                    <a:pt x="195" y="170"/>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49" name="Google Shape;849;p7"/>
            <p:cNvSpPr/>
            <p:nvPr/>
          </p:nvSpPr>
          <p:spPr>
            <a:xfrm>
              <a:off x="4865700" y="778375"/>
              <a:ext cx="8125" cy="7475"/>
            </a:xfrm>
            <a:custGeom>
              <a:avLst/>
              <a:gdLst/>
              <a:ahLst/>
              <a:cxnLst/>
              <a:rect l="l" t="t" r="r" b="b"/>
              <a:pathLst>
                <a:path w="325" h="299" extrusionOk="0">
                  <a:moveTo>
                    <a:pt x="219" y="1"/>
                  </a:moveTo>
                  <a:cubicBezTo>
                    <a:pt x="124" y="1"/>
                    <a:pt x="0" y="202"/>
                    <a:pt x="266" y="298"/>
                  </a:cubicBezTo>
                  <a:cubicBezTo>
                    <a:pt x="325" y="76"/>
                    <a:pt x="277" y="1"/>
                    <a:pt x="2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50" name="Google Shape;850;p7"/>
            <p:cNvSpPr/>
            <p:nvPr/>
          </p:nvSpPr>
          <p:spPr>
            <a:xfrm>
              <a:off x="5539700" y="899650"/>
              <a:ext cx="1975" cy="1000"/>
            </a:xfrm>
            <a:custGeom>
              <a:avLst/>
              <a:gdLst/>
              <a:ahLst/>
              <a:cxnLst/>
              <a:rect l="l" t="t" r="r" b="b"/>
              <a:pathLst>
                <a:path w="79" h="40" extrusionOk="0">
                  <a:moveTo>
                    <a:pt x="0" y="0"/>
                  </a:moveTo>
                  <a:cubicBezTo>
                    <a:pt x="0" y="0"/>
                    <a:pt x="0" y="39"/>
                    <a:pt x="39" y="39"/>
                  </a:cubicBezTo>
                  <a:cubicBezTo>
                    <a:pt x="78" y="39"/>
                    <a:pt x="39" y="39"/>
                    <a:pt x="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51" name="Google Shape;851;p7"/>
            <p:cNvSpPr/>
            <p:nvPr/>
          </p:nvSpPr>
          <p:spPr>
            <a:xfrm>
              <a:off x="5544550" y="899650"/>
              <a:ext cx="25" cy="25"/>
            </a:xfrm>
            <a:custGeom>
              <a:avLst/>
              <a:gdLst/>
              <a:ahLst/>
              <a:cxnLst/>
              <a:rect l="l" t="t" r="r" b="b"/>
              <a:pathLst>
                <a:path w="1" h="1" extrusionOk="0">
                  <a:moveTo>
                    <a:pt x="1" y="0"/>
                  </a:move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52" name="Google Shape;852;p7"/>
            <p:cNvSpPr/>
            <p:nvPr/>
          </p:nvSpPr>
          <p:spPr>
            <a:xfrm>
              <a:off x="5569275" y="900325"/>
              <a:ext cx="5475" cy="7125"/>
            </a:xfrm>
            <a:custGeom>
              <a:avLst/>
              <a:gdLst/>
              <a:ahLst/>
              <a:cxnLst/>
              <a:rect l="l" t="t" r="r" b="b"/>
              <a:pathLst>
                <a:path w="219" h="285" extrusionOk="0">
                  <a:moveTo>
                    <a:pt x="165" y="1"/>
                  </a:moveTo>
                  <a:cubicBezTo>
                    <a:pt x="18" y="1"/>
                    <a:pt x="0" y="285"/>
                    <a:pt x="140" y="285"/>
                  </a:cubicBezTo>
                  <a:cubicBezTo>
                    <a:pt x="218" y="285"/>
                    <a:pt x="218" y="129"/>
                    <a:pt x="218" y="12"/>
                  </a:cubicBezTo>
                  <a:cubicBezTo>
                    <a:pt x="199" y="4"/>
                    <a:pt x="181" y="1"/>
                    <a:pt x="1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53" name="Google Shape;853;p7"/>
            <p:cNvSpPr/>
            <p:nvPr/>
          </p:nvSpPr>
          <p:spPr>
            <a:xfrm>
              <a:off x="5564025" y="556225"/>
              <a:ext cx="3900" cy="3925"/>
            </a:xfrm>
            <a:custGeom>
              <a:avLst/>
              <a:gdLst/>
              <a:ahLst/>
              <a:cxnLst/>
              <a:rect l="l" t="t" r="r" b="b"/>
              <a:pathLst>
                <a:path w="156" h="157" extrusionOk="0">
                  <a:moveTo>
                    <a:pt x="0" y="1"/>
                  </a:moveTo>
                  <a:cubicBezTo>
                    <a:pt x="0" y="40"/>
                    <a:pt x="0" y="118"/>
                    <a:pt x="0" y="156"/>
                  </a:cubicBezTo>
                  <a:lnTo>
                    <a:pt x="156" y="118"/>
                  </a:lnTo>
                  <a:cubicBezTo>
                    <a:pt x="117" y="79"/>
                    <a:pt x="78" y="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54" name="Google Shape;854;p7"/>
            <p:cNvSpPr/>
            <p:nvPr/>
          </p:nvSpPr>
          <p:spPr>
            <a:xfrm>
              <a:off x="5565975" y="535800"/>
              <a:ext cx="11675" cy="11700"/>
            </a:xfrm>
            <a:custGeom>
              <a:avLst/>
              <a:gdLst/>
              <a:ahLst/>
              <a:cxnLst/>
              <a:rect l="l" t="t" r="r" b="b"/>
              <a:pathLst>
                <a:path w="467" h="468" extrusionOk="0">
                  <a:moveTo>
                    <a:pt x="0" y="1"/>
                  </a:moveTo>
                  <a:lnTo>
                    <a:pt x="0" y="1"/>
                  </a:lnTo>
                  <a:cubicBezTo>
                    <a:pt x="39" y="195"/>
                    <a:pt x="117" y="351"/>
                    <a:pt x="272" y="468"/>
                  </a:cubicBezTo>
                  <a:cubicBezTo>
                    <a:pt x="467" y="273"/>
                    <a:pt x="195" y="39"/>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55" name="Google Shape;855;p7"/>
            <p:cNvSpPr/>
            <p:nvPr/>
          </p:nvSpPr>
          <p:spPr>
            <a:xfrm>
              <a:off x="5578600" y="365550"/>
              <a:ext cx="12675" cy="9750"/>
            </a:xfrm>
            <a:custGeom>
              <a:avLst/>
              <a:gdLst/>
              <a:ahLst/>
              <a:cxnLst/>
              <a:rect l="l" t="t" r="r" b="b"/>
              <a:pathLst>
                <a:path w="507" h="390" extrusionOk="0">
                  <a:moveTo>
                    <a:pt x="118" y="1"/>
                  </a:moveTo>
                  <a:lnTo>
                    <a:pt x="118" y="1"/>
                  </a:lnTo>
                  <a:cubicBezTo>
                    <a:pt x="1" y="117"/>
                    <a:pt x="1" y="312"/>
                    <a:pt x="157" y="390"/>
                  </a:cubicBezTo>
                  <a:lnTo>
                    <a:pt x="468" y="312"/>
                  </a:lnTo>
                  <a:cubicBezTo>
                    <a:pt x="468" y="312"/>
                    <a:pt x="468" y="273"/>
                    <a:pt x="507" y="273"/>
                  </a:cubicBezTo>
                  <a:cubicBezTo>
                    <a:pt x="390" y="156"/>
                    <a:pt x="195" y="156"/>
                    <a:pt x="1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56" name="Google Shape;856;p7"/>
            <p:cNvSpPr/>
            <p:nvPr/>
          </p:nvSpPr>
          <p:spPr>
            <a:xfrm>
              <a:off x="5583475" y="350000"/>
              <a:ext cx="1975" cy="975"/>
            </a:xfrm>
            <a:custGeom>
              <a:avLst/>
              <a:gdLst/>
              <a:ahLst/>
              <a:cxnLst/>
              <a:rect l="l" t="t" r="r" b="b"/>
              <a:pathLst>
                <a:path w="79" h="39" extrusionOk="0">
                  <a:moveTo>
                    <a:pt x="39" y="0"/>
                  </a:moveTo>
                  <a:cubicBezTo>
                    <a:pt x="39" y="0"/>
                    <a:pt x="0" y="0"/>
                    <a:pt x="39" y="39"/>
                  </a:cubicBezTo>
                  <a:cubicBezTo>
                    <a:pt x="39" y="39"/>
                    <a:pt x="78" y="0"/>
                    <a:pt x="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57" name="Google Shape;857;p7"/>
            <p:cNvSpPr/>
            <p:nvPr/>
          </p:nvSpPr>
          <p:spPr>
            <a:xfrm>
              <a:off x="5654500" y="523150"/>
              <a:ext cx="8775" cy="6850"/>
            </a:xfrm>
            <a:custGeom>
              <a:avLst/>
              <a:gdLst/>
              <a:ahLst/>
              <a:cxnLst/>
              <a:rect l="l" t="t" r="r" b="b"/>
              <a:pathLst>
                <a:path w="351" h="274" extrusionOk="0">
                  <a:moveTo>
                    <a:pt x="195" y="1"/>
                  </a:moveTo>
                  <a:cubicBezTo>
                    <a:pt x="156" y="117"/>
                    <a:pt x="78" y="195"/>
                    <a:pt x="0" y="273"/>
                  </a:cubicBezTo>
                  <a:lnTo>
                    <a:pt x="350" y="117"/>
                  </a:lnTo>
                  <a:cubicBezTo>
                    <a:pt x="311" y="79"/>
                    <a:pt x="273" y="40"/>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58" name="Google Shape;858;p7"/>
            <p:cNvSpPr/>
            <p:nvPr/>
          </p:nvSpPr>
          <p:spPr>
            <a:xfrm>
              <a:off x="5700225" y="834475"/>
              <a:ext cx="18500" cy="14800"/>
            </a:xfrm>
            <a:custGeom>
              <a:avLst/>
              <a:gdLst/>
              <a:ahLst/>
              <a:cxnLst/>
              <a:rect l="l" t="t" r="r" b="b"/>
              <a:pathLst>
                <a:path w="740" h="592" extrusionOk="0">
                  <a:moveTo>
                    <a:pt x="739" y="0"/>
                  </a:moveTo>
                  <a:lnTo>
                    <a:pt x="0" y="311"/>
                  </a:lnTo>
                  <a:cubicBezTo>
                    <a:pt x="34" y="481"/>
                    <a:pt x="68" y="591"/>
                    <a:pt x="179" y="591"/>
                  </a:cubicBezTo>
                  <a:cubicBezTo>
                    <a:pt x="195" y="591"/>
                    <a:pt x="214" y="589"/>
                    <a:pt x="234" y="584"/>
                  </a:cubicBezTo>
                  <a:cubicBezTo>
                    <a:pt x="234" y="386"/>
                    <a:pt x="401" y="216"/>
                    <a:pt x="618" y="216"/>
                  </a:cubicBezTo>
                  <a:cubicBezTo>
                    <a:pt x="657" y="216"/>
                    <a:pt x="698" y="222"/>
                    <a:pt x="739" y="234"/>
                  </a:cubicBezTo>
                  <a:lnTo>
                    <a:pt x="73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59" name="Google Shape;859;p7"/>
            <p:cNvSpPr/>
            <p:nvPr/>
          </p:nvSpPr>
          <p:spPr>
            <a:xfrm>
              <a:off x="5705075" y="851000"/>
              <a:ext cx="4900" cy="7800"/>
            </a:xfrm>
            <a:custGeom>
              <a:avLst/>
              <a:gdLst/>
              <a:ahLst/>
              <a:cxnLst/>
              <a:rect l="l" t="t" r="r" b="b"/>
              <a:pathLst>
                <a:path w="196" h="312" extrusionOk="0">
                  <a:moveTo>
                    <a:pt x="1" y="1"/>
                  </a:moveTo>
                  <a:cubicBezTo>
                    <a:pt x="1" y="117"/>
                    <a:pt x="1" y="195"/>
                    <a:pt x="40" y="312"/>
                  </a:cubicBezTo>
                  <a:cubicBezTo>
                    <a:pt x="117" y="312"/>
                    <a:pt x="195" y="312"/>
                    <a:pt x="195" y="195"/>
                  </a:cubicBezTo>
                  <a:cubicBezTo>
                    <a:pt x="117" y="156"/>
                    <a:pt x="79" y="40"/>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60" name="Google Shape;860;p7"/>
            <p:cNvSpPr/>
            <p:nvPr/>
          </p:nvSpPr>
          <p:spPr>
            <a:xfrm>
              <a:off x="5649625" y="504675"/>
              <a:ext cx="3925" cy="2950"/>
            </a:xfrm>
            <a:custGeom>
              <a:avLst/>
              <a:gdLst/>
              <a:ahLst/>
              <a:cxnLst/>
              <a:rect l="l" t="t" r="r" b="b"/>
              <a:pathLst>
                <a:path w="157" h="118" extrusionOk="0">
                  <a:moveTo>
                    <a:pt x="156" y="0"/>
                  </a:moveTo>
                  <a:lnTo>
                    <a:pt x="40" y="39"/>
                  </a:lnTo>
                  <a:cubicBezTo>
                    <a:pt x="40" y="78"/>
                    <a:pt x="1" y="78"/>
                    <a:pt x="1" y="117"/>
                  </a:cubicBezTo>
                  <a:cubicBezTo>
                    <a:pt x="78" y="117"/>
                    <a:pt x="117" y="78"/>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61" name="Google Shape;861;p7"/>
            <p:cNvSpPr/>
            <p:nvPr/>
          </p:nvSpPr>
          <p:spPr>
            <a:xfrm>
              <a:off x="5902575" y="433650"/>
              <a:ext cx="6825" cy="7625"/>
            </a:xfrm>
            <a:custGeom>
              <a:avLst/>
              <a:gdLst/>
              <a:ahLst/>
              <a:cxnLst/>
              <a:rect l="l" t="t" r="r" b="b"/>
              <a:pathLst>
                <a:path w="273" h="305" extrusionOk="0">
                  <a:moveTo>
                    <a:pt x="117" y="1"/>
                  </a:moveTo>
                  <a:cubicBezTo>
                    <a:pt x="117" y="40"/>
                    <a:pt x="39" y="40"/>
                    <a:pt x="0" y="40"/>
                  </a:cubicBezTo>
                  <a:cubicBezTo>
                    <a:pt x="0" y="134"/>
                    <a:pt x="77" y="305"/>
                    <a:pt x="126" y="305"/>
                  </a:cubicBezTo>
                  <a:cubicBezTo>
                    <a:pt x="138" y="305"/>
                    <a:pt x="148" y="295"/>
                    <a:pt x="156" y="273"/>
                  </a:cubicBezTo>
                  <a:cubicBezTo>
                    <a:pt x="78" y="234"/>
                    <a:pt x="273" y="78"/>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62" name="Google Shape;862;p7"/>
            <p:cNvSpPr/>
            <p:nvPr/>
          </p:nvSpPr>
          <p:spPr>
            <a:xfrm>
              <a:off x="5920075" y="421000"/>
              <a:ext cx="1000" cy="25"/>
            </a:xfrm>
            <a:custGeom>
              <a:avLst/>
              <a:gdLst/>
              <a:ahLst/>
              <a:cxnLst/>
              <a:rect l="l" t="t" r="r" b="b"/>
              <a:pathLst>
                <a:path w="40" h="1" extrusionOk="0">
                  <a:moveTo>
                    <a:pt x="40" y="1"/>
                  </a:moveTo>
                  <a:lnTo>
                    <a:pt x="40" y="1"/>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63" name="Google Shape;863;p7"/>
            <p:cNvSpPr/>
            <p:nvPr/>
          </p:nvSpPr>
          <p:spPr>
            <a:xfrm>
              <a:off x="5914250" y="421000"/>
              <a:ext cx="1000" cy="1000"/>
            </a:xfrm>
            <a:custGeom>
              <a:avLst/>
              <a:gdLst/>
              <a:ahLst/>
              <a:cxnLst/>
              <a:rect l="l" t="t" r="r" b="b"/>
              <a:pathLst>
                <a:path w="40" h="40" extrusionOk="0">
                  <a:moveTo>
                    <a:pt x="0" y="1"/>
                  </a:moveTo>
                  <a:cubicBezTo>
                    <a:pt x="0" y="1"/>
                    <a:pt x="0" y="40"/>
                    <a:pt x="0" y="40"/>
                  </a:cubicBezTo>
                  <a:cubicBezTo>
                    <a:pt x="0" y="1"/>
                    <a:pt x="0" y="1"/>
                    <a:pt x="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64" name="Google Shape;864;p7"/>
            <p:cNvSpPr/>
            <p:nvPr/>
          </p:nvSpPr>
          <p:spPr>
            <a:xfrm>
              <a:off x="5906450" y="428800"/>
              <a:ext cx="14625" cy="16550"/>
            </a:xfrm>
            <a:custGeom>
              <a:avLst/>
              <a:gdLst/>
              <a:ahLst/>
              <a:cxnLst/>
              <a:rect l="l" t="t" r="r" b="b"/>
              <a:pathLst>
                <a:path w="585" h="662" extrusionOk="0">
                  <a:moveTo>
                    <a:pt x="312" y="0"/>
                  </a:moveTo>
                  <a:cubicBezTo>
                    <a:pt x="312" y="350"/>
                    <a:pt x="1" y="234"/>
                    <a:pt x="1" y="623"/>
                  </a:cubicBezTo>
                  <a:cubicBezTo>
                    <a:pt x="24" y="611"/>
                    <a:pt x="46" y="607"/>
                    <a:pt x="68" y="607"/>
                  </a:cubicBezTo>
                  <a:cubicBezTo>
                    <a:pt x="121" y="607"/>
                    <a:pt x="168" y="634"/>
                    <a:pt x="195" y="662"/>
                  </a:cubicBezTo>
                  <a:lnTo>
                    <a:pt x="468" y="662"/>
                  </a:lnTo>
                  <a:cubicBezTo>
                    <a:pt x="585" y="467"/>
                    <a:pt x="507" y="78"/>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65" name="Google Shape;865;p7"/>
            <p:cNvSpPr/>
            <p:nvPr/>
          </p:nvSpPr>
          <p:spPr>
            <a:xfrm>
              <a:off x="5890900" y="431700"/>
              <a:ext cx="9750" cy="16575"/>
            </a:xfrm>
            <a:custGeom>
              <a:avLst/>
              <a:gdLst/>
              <a:ahLst/>
              <a:cxnLst/>
              <a:rect l="l" t="t" r="r" b="b"/>
              <a:pathLst>
                <a:path w="390" h="663" extrusionOk="0">
                  <a:moveTo>
                    <a:pt x="389" y="1"/>
                  </a:moveTo>
                  <a:lnTo>
                    <a:pt x="389" y="1"/>
                  </a:lnTo>
                  <a:cubicBezTo>
                    <a:pt x="281" y="109"/>
                    <a:pt x="240" y="316"/>
                    <a:pt x="50" y="316"/>
                  </a:cubicBezTo>
                  <a:cubicBezTo>
                    <a:pt x="34" y="316"/>
                    <a:pt x="18" y="315"/>
                    <a:pt x="0" y="312"/>
                  </a:cubicBezTo>
                  <a:lnTo>
                    <a:pt x="0" y="312"/>
                  </a:lnTo>
                  <a:cubicBezTo>
                    <a:pt x="39" y="429"/>
                    <a:pt x="39" y="546"/>
                    <a:pt x="0" y="662"/>
                  </a:cubicBezTo>
                  <a:lnTo>
                    <a:pt x="273" y="623"/>
                  </a:lnTo>
                  <a:cubicBezTo>
                    <a:pt x="273" y="390"/>
                    <a:pt x="389" y="234"/>
                    <a:pt x="3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66" name="Google Shape;866;p7"/>
            <p:cNvSpPr/>
            <p:nvPr/>
          </p:nvSpPr>
          <p:spPr>
            <a:xfrm>
              <a:off x="5902575" y="612550"/>
              <a:ext cx="11700" cy="9750"/>
            </a:xfrm>
            <a:custGeom>
              <a:avLst/>
              <a:gdLst/>
              <a:ahLst/>
              <a:cxnLst/>
              <a:rect l="l" t="t" r="r" b="b"/>
              <a:pathLst>
                <a:path w="468" h="390" extrusionOk="0">
                  <a:moveTo>
                    <a:pt x="444" y="1"/>
                  </a:moveTo>
                  <a:cubicBezTo>
                    <a:pt x="364" y="1"/>
                    <a:pt x="298" y="131"/>
                    <a:pt x="176" y="131"/>
                  </a:cubicBezTo>
                  <a:cubicBezTo>
                    <a:pt x="137" y="131"/>
                    <a:pt x="92" y="118"/>
                    <a:pt x="39" y="83"/>
                  </a:cubicBezTo>
                  <a:cubicBezTo>
                    <a:pt x="0" y="160"/>
                    <a:pt x="0" y="238"/>
                    <a:pt x="0" y="355"/>
                  </a:cubicBezTo>
                  <a:cubicBezTo>
                    <a:pt x="48" y="379"/>
                    <a:pt x="93" y="390"/>
                    <a:pt x="137" y="390"/>
                  </a:cubicBezTo>
                  <a:cubicBezTo>
                    <a:pt x="306" y="390"/>
                    <a:pt x="436" y="222"/>
                    <a:pt x="467" y="5"/>
                  </a:cubicBezTo>
                  <a:cubicBezTo>
                    <a:pt x="459" y="2"/>
                    <a:pt x="451" y="1"/>
                    <a:pt x="4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67" name="Google Shape;867;p7"/>
            <p:cNvSpPr/>
            <p:nvPr/>
          </p:nvSpPr>
          <p:spPr>
            <a:xfrm>
              <a:off x="5636000" y="870450"/>
              <a:ext cx="2950" cy="1975"/>
            </a:xfrm>
            <a:custGeom>
              <a:avLst/>
              <a:gdLst/>
              <a:ahLst/>
              <a:cxnLst/>
              <a:rect l="l" t="t" r="r" b="b"/>
              <a:pathLst>
                <a:path w="118" h="79" extrusionOk="0">
                  <a:moveTo>
                    <a:pt x="118" y="1"/>
                  </a:moveTo>
                  <a:lnTo>
                    <a:pt x="1" y="40"/>
                  </a:lnTo>
                  <a:cubicBezTo>
                    <a:pt x="40" y="79"/>
                    <a:pt x="79" y="79"/>
                    <a:pt x="118" y="79"/>
                  </a:cubicBezTo>
                  <a:cubicBezTo>
                    <a:pt x="118" y="79"/>
                    <a:pt x="118" y="40"/>
                    <a:pt x="1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68" name="Google Shape;868;p7"/>
            <p:cNvSpPr/>
            <p:nvPr/>
          </p:nvSpPr>
          <p:spPr>
            <a:xfrm>
              <a:off x="5662275" y="685625"/>
              <a:ext cx="9750" cy="15475"/>
            </a:xfrm>
            <a:custGeom>
              <a:avLst/>
              <a:gdLst/>
              <a:ahLst/>
              <a:cxnLst/>
              <a:rect l="l" t="t" r="r" b="b"/>
              <a:pathLst>
                <a:path w="390" h="619" extrusionOk="0">
                  <a:moveTo>
                    <a:pt x="117" y="0"/>
                  </a:moveTo>
                  <a:cubicBezTo>
                    <a:pt x="0" y="156"/>
                    <a:pt x="0" y="389"/>
                    <a:pt x="78" y="584"/>
                  </a:cubicBezTo>
                  <a:cubicBezTo>
                    <a:pt x="117" y="610"/>
                    <a:pt x="143" y="619"/>
                    <a:pt x="168" y="619"/>
                  </a:cubicBezTo>
                  <a:cubicBezTo>
                    <a:pt x="217" y="619"/>
                    <a:pt x="260" y="584"/>
                    <a:pt x="390" y="584"/>
                  </a:cubicBezTo>
                  <a:cubicBezTo>
                    <a:pt x="351" y="351"/>
                    <a:pt x="234" y="156"/>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69" name="Google Shape;869;p7"/>
            <p:cNvSpPr/>
            <p:nvPr/>
          </p:nvSpPr>
          <p:spPr>
            <a:xfrm>
              <a:off x="5683675" y="494950"/>
              <a:ext cx="8775" cy="20450"/>
            </a:xfrm>
            <a:custGeom>
              <a:avLst/>
              <a:gdLst/>
              <a:ahLst/>
              <a:cxnLst/>
              <a:rect l="l" t="t" r="r" b="b"/>
              <a:pathLst>
                <a:path w="351" h="818" extrusionOk="0">
                  <a:moveTo>
                    <a:pt x="1" y="0"/>
                  </a:moveTo>
                  <a:lnTo>
                    <a:pt x="1" y="0"/>
                  </a:lnTo>
                  <a:cubicBezTo>
                    <a:pt x="40" y="273"/>
                    <a:pt x="78" y="545"/>
                    <a:pt x="156" y="817"/>
                  </a:cubicBezTo>
                  <a:lnTo>
                    <a:pt x="351" y="740"/>
                  </a:lnTo>
                  <a:cubicBezTo>
                    <a:pt x="273" y="584"/>
                    <a:pt x="312" y="428"/>
                    <a:pt x="351" y="273"/>
                  </a:cubicBezTo>
                  <a:lnTo>
                    <a:pt x="351" y="273"/>
                  </a:lnTo>
                  <a:cubicBezTo>
                    <a:pt x="331" y="292"/>
                    <a:pt x="311" y="301"/>
                    <a:pt x="291" y="301"/>
                  </a:cubicBezTo>
                  <a:cubicBezTo>
                    <a:pt x="194" y="301"/>
                    <a:pt x="97" y="97"/>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70" name="Google Shape;870;p7"/>
            <p:cNvSpPr/>
            <p:nvPr/>
          </p:nvSpPr>
          <p:spPr>
            <a:xfrm>
              <a:off x="5728425" y="827650"/>
              <a:ext cx="11700" cy="12675"/>
            </a:xfrm>
            <a:custGeom>
              <a:avLst/>
              <a:gdLst/>
              <a:ahLst/>
              <a:cxnLst/>
              <a:rect l="l" t="t" r="r" b="b"/>
              <a:pathLst>
                <a:path w="468" h="507" extrusionOk="0">
                  <a:moveTo>
                    <a:pt x="195" y="1"/>
                  </a:moveTo>
                  <a:lnTo>
                    <a:pt x="1" y="79"/>
                  </a:lnTo>
                  <a:cubicBezTo>
                    <a:pt x="1" y="195"/>
                    <a:pt x="117" y="273"/>
                    <a:pt x="117" y="507"/>
                  </a:cubicBezTo>
                  <a:lnTo>
                    <a:pt x="273" y="507"/>
                  </a:lnTo>
                  <a:cubicBezTo>
                    <a:pt x="234" y="234"/>
                    <a:pt x="468" y="234"/>
                    <a:pt x="351" y="79"/>
                  </a:cubicBezTo>
                  <a:cubicBezTo>
                    <a:pt x="330" y="27"/>
                    <a:pt x="315" y="8"/>
                    <a:pt x="303" y="8"/>
                  </a:cubicBezTo>
                  <a:cubicBezTo>
                    <a:pt x="268" y="8"/>
                    <a:pt x="253" y="156"/>
                    <a:pt x="195" y="156"/>
                  </a:cubicBezTo>
                  <a:cubicBezTo>
                    <a:pt x="195" y="117"/>
                    <a:pt x="195" y="40"/>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71" name="Google Shape;871;p7"/>
            <p:cNvSpPr/>
            <p:nvPr/>
          </p:nvSpPr>
          <p:spPr>
            <a:xfrm>
              <a:off x="5669075" y="517125"/>
              <a:ext cx="4900" cy="6050"/>
            </a:xfrm>
            <a:custGeom>
              <a:avLst/>
              <a:gdLst/>
              <a:ahLst/>
              <a:cxnLst/>
              <a:rect l="l" t="t" r="r" b="b"/>
              <a:pathLst>
                <a:path w="196" h="242" extrusionOk="0">
                  <a:moveTo>
                    <a:pt x="72" y="0"/>
                  </a:moveTo>
                  <a:cubicBezTo>
                    <a:pt x="61" y="0"/>
                    <a:pt x="50" y="3"/>
                    <a:pt x="40" y="8"/>
                  </a:cubicBezTo>
                  <a:cubicBezTo>
                    <a:pt x="1" y="86"/>
                    <a:pt x="40" y="164"/>
                    <a:pt x="79" y="242"/>
                  </a:cubicBezTo>
                  <a:lnTo>
                    <a:pt x="195" y="164"/>
                  </a:lnTo>
                  <a:cubicBezTo>
                    <a:pt x="195" y="97"/>
                    <a:pt x="137" y="0"/>
                    <a:pt x="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72" name="Google Shape;872;p7"/>
            <p:cNvSpPr/>
            <p:nvPr/>
          </p:nvSpPr>
          <p:spPr>
            <a:xfrm>
              <a:off x="6328675" y="348050"/>
              <a:ext cx="6825" cy="8775"/>
            </a:xfrm>
            <a:custGeom>
              <a:avLst/>
              <a:gdLst/>
              <a:ahLst/>
              <a:cxnLst/>
              <a:rect l="l" t="t" r="r" b="b"/>
              <a:pathLst>
                <a:path w="273" h="351" extrusionOk="0">
                  <a:moveTo>
                    <a:pt x="273" y="0"/>
                  </a:moveTo>
                  <a:lnTo>
                    <a:pt x="273" y="0"/>
                  </a:lnTo>
                  <a:cubicBezTo>
                    <a:pt x="156" y="78"/>
                    <a:pt x="78" y="195"/>
                    <a:pt x="0" y="312"/>
                  </a:cubicBezTo>
                  <a:lnTo>
                    <a:pt x="117" y="350"/>
                  </a:lnTo>
                  <a:cubicBezTo>
                    <a:pt x="195" y="273"/>
                    <a:pt x="273" y="117"/>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73" name="Google Shape;873;p7"/>
            <p:cNvSpPr/>
            <p:nvPr/>
          </p:nvSpPr>
          <p:spPr>
            <a:xfrm>
              <a:off x="6328675" y="328575"/>
              <a:ext cx="1975" cy="6850"/>
            </a:xfrm>
            <a:custGeom>
              <a:avLst/>
              <a:gdLst/>
              <a:ahLst/>
              <a:cxnLst/>
              <a:rect l="l" t="t" r="r" b="b"/>
              <a:pathLst>
                <a:path w="79" h="274" extrusionOk="0">
                  <a:moveTo>
                    <a:pt x="0" y="1"/>
                  </a:moveTo>
                  <a:lnTo>
                    <a:pt x="0" y="273"/>
                  </a:lnTo>
                  <a:lnTo>
                    <a:pt x="78" y="273"/>
                  </a:lnTo>
                  <a:lnTo>
                    <a:pt x="78" y="40"/>
                  </a:ln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74" name="Google Shape;874;p7"/>
            <p:cNvSpPr/>
            <p:nvPr/>
          </p:nvSpPr>
          <p:spPr>
            <a:xfrm>
              <a:off x="6278075" y="688550"/>
              <a:ext cx="3925" cy="5850"/>
            </a:xfrm>
            <a:custGeom>
              <a:avLst/>
              <a:gdLst/>
              <a:ahLst/>
              <a:cxnLst/>
              <a:rect l="l" t="t" r="r" b="b"/>
              <a:pathLst>
                <a:path w="157" h="234" extrusionOk="0">
                  <a:moveTo>
                    <a:pt x="79" y="0"/>
                  </a:moveTo>
                  <a:cubicBezTo>
                    <a:pt x="40" y="0"/>
                    <a:pt x="1" y="117"/>
                    <a:pt x="1" y="195"/>
                  </a:cubicBezTo>
                  <a:lnTo>
                    <a:pt x="118" y="234"/>
                  </a:lnTo>
                  <a:cubicBezTo>
                    <a:pt x="156" y="117"/>
                    <a:pt x="118" y="0"/>
                    <a:pt x="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75" name="Google Shape;875;p7"/>
            <p:cNvSpPr/>
            <p:nvPr/>
          </p:nvSpPr>
          <p:spPr>
            <a:xfrm>
              <a:off x="6244025" y="314975"/>
              <a:ext cx="4900" cy="4875"/>
            </a:xfrm>
            <a:custGeom>
              <a:avLst/>
              <a:gdLst/>
              <a:ahLst/>
              <a:cxnLst/>
              <a:rect l="l" t="t" r="r" b="b"/>
              <a:pathLst>
                <a:path w="196" h="195" extrusionOk="0">
                  <a:moveTo>
                    <a:pt x="195" y="0"/>
                  </a:moveTo>
                  <a:cubicBezTo>
                    <a:pt x="118" y="0"/>
                    <a:pt x="40" y="39"/>
                    <a:pt x="1" y="117"/>
                  </a:cubicBezTo>
                  <a:lnTo>
                    <a:pt x="156" y="195"/>
                  </a:lnTo>
                  <a:cubicBezTo>
                    <a:pt x="195" y="117"/>
                    <a:pt x="195" y="39"/>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76" name="Google Shape;876;p7"/>
            <p:cNvSpPr/>
            <p:nvPr/>
          </p:nvSpPr>
          <p:spPr>
            <a:xfrm>
              <a:off x="6224575" y="1001800"/>
              <a:ext cx="2950" cy="1000"/>
            </a:xfrm>
            <a:custGeom>
              <a:avLst/>
              <a:gdLst/>
              <a:ahLst/>
              <a:cxnLst/>
              <a:rect l="l" t="t" r="r" b="b"/>
              <a:pathLst>
                <a:path w="118" h="40" extrusionOk="0">
                  <a:moveTo>
                    <a:pt x="1" y="0"/>
                  </a:moveTo>
                  <a:cubicBezTo>
                    <a:pt x="1" y="39"/>
                    <a:pt x="78" y="39"/>
                    <a:pt x="117" y="39"/>
                  </a:cubicBez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77" name="Google Shape;877;p7"/>
            <p:cNvSpPr/>
            <p:nvPr/>
          </p:nvSpPr>
          <p:spPr>
            <a:xfrm>
              <a:off x="6212900" y="996925"/>
              <a:ext cx="3925" cy="5075"/>
            </a:xfrm>
            <a:custGeom>
              <a:avLst/>
              <a:gdLst/>
              <a:ahLst/>
              <a:cxnLst/>
              <a:rect l="l" t="t" r="r" b="b"/>
              <a:pathLst>
                <a:path w="157" h="203" extrusionOk="0">
                  <a:moveTo>
                    <a:pt x="1" y="1"/>
                  </a:moveTo>
                  <a:cubicBezTo>
                    <a:pt x="1" y="40"/>
                    <a:pt x="40" y="117"/>
                    <a:pt x="40" y="195"/>
                  </a:cubicBezTo>
                  <a:cubicBezTo>
                    <a:pt x="50" y="201"/>
                    <a:pt x="60" y="203"/>
                    <a:pt x="69" y="203"/>
                  </a:cubicBezTo>
                  <a:cubicBezTo>
                    <a:pt x="127" y="203"/>
                    <a:pt x="156" y="107"/>
                    <a:pt x="156" y="40"/>
                  </a:cubicBez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78" name="Google Shape;878;p7"/>
            <p:cNvSpPr/>
            <p:nvPr/>
          </p:nvSpPr>
          <p:spPr>
            <a:xfrm>
              <a:off x="6313100" y="334200"/>
              <a:ext cx="10025" cy="16775"/>
            </a:xfrm>
            <a:custGeom>
              <a:avLst/>
              <a:gdLst/>
              <a:ahLst/>
              <a:cxnLst/>
              <a:rect l="l" t="t" r="r" b="b"/>
              <a:pathLst>
                <a:path w="401" h="671" extrusionOk="0">
                  <a:moveTo>
                    <a:pt x="303" y="1"/>
                  </a:moveTo>
                  <a:cubicBezTo>
                    <a:pt x="295" y="1"/>
                    <a:pt x="285" y="3"/>
                    <a:pt x="273" y="9"/>
                  </a:cubicBezTo>
                  <a:lnTo>
                    <a:pt x="273" y="399"/>
                  </a:lnTo>
                  <a:cubicBezTo>
                    <a:pt x="156" y="438"/>
                    <a:pt x="40" y="515"/>
                    <a:pt x="1" y="593"/>
                  </a:cubicBezTo>
                  <a:lnTo>
                    <a:pt x="156" y="671"/>
                  </a:lnTo>
                  <a:cubicBezTo>
                    <a:pt x="195" y="554"/>
                    <a:pt x="273" y="476"/>
                    <a:pt x="390" y="399"/>
                  </a:cubicBezTo>
                  <a:cubicBezTo>
                    <a:pt x="246" y="399"/>
                    <a:pt x="401" y="1"/>
                    <a:pt x="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79" name="Google Shape;879;p7"/>
            <p:cNvSpPr/>
            <p:nvPr/>
          </p:nvSpPr>
          <p:spPr>
            <a:xfrm>
              <a:off x="6137025" y="253675"/>
              <a:ext cx="4875" cy="3575"/>
            </a:xfrm>
            <a:custGeom>
              <a:avLst/>
              <a:gdLst/>
              <a:ahLst/>
              <a:cxnLst/>
              <a:rect l="l" t="t" r="r" b="b"/>
              <a:pathLst>
                <a:path w="195" h="143" extrusionOk="0">
                  <a:moveTo>
                    <a:pt x="39" y="1"/>
                  </a:moveTo>
                  <a:cubicBezTo>
                    <a:pt x="0" y="40"/>
                    <a:pt x="0" y="78"/>
                    <a:pt x="0" y="117"/>
                  </a:cubicBezTo>
                  <a:cubicBezTo>
                    <a:pt x="16" y="133"/>
                    <a:pt x="46" y="143"/>
                    <a:pt x="78" y="143"/>
                  </a:cubicBezTo>
                  <a:cubicBezTo>
                    <a:pt x="123" y="143"/>
                    <a:pt x="172" y="124"/>
                    <a:pt x="195" y="78"/>
                  </a:cubicBezTo>
                  <a:lnTo>
                    <a:pt x="3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80" name="Google Shape;880;p7"/>
            <p:cNvSpPr/>
            <p:nvPr/>
          </p:nvSpPr>
          <p:spPr>
            <a:xfrm>
              <a:off x="6145775" y="261225"/>
              <a:ext cx="6675" cy="7100"/>
            </a:xfrm>
            <a:custGeom>
              <a:avLst/>
              <a:gdLst/>
              <a:ahLst/>
              <a:cxnLst/>
              <a:rect l="l" t="t" r="r" b="b"/>
              <a:pathLst>
                <a:path w="267" h="284" extrusionOk="0">
                  <a:moveTo>
                    <a:pt x="75" y="0"/>
                  </a:moveTo>
                  <a:cubicBezTo>
                    <a:pt x="51" y="0"/>
                    <a:pt x="26" y="3"/>
                    <a:pt x="1" y="10"/>
                  </a:cubicBezTo>
                  <a:cubicBezTo>
                    <a:pt x="1" y="158"/>
                    <a:pt x="68" y="284"/>
                    <a:pt x="152" y="284"/>
                  </a:cubicBezTo>
                  <a:cubicBezTo>
                    <a:pt x="178" y="284"/>
                    <a:pt x="206" y="271"/>
                    <a:pt x="234" y="243"/>
                  </a:cubicBezTo>
                  <a:cubicBezTo>
                    <a:pt x="266" y="81"/>
                    <a:pt x="191" y="0"/>
                    <a:pt x="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81" name="Google Shape;881;p7"/>
            <p:cNvSpPr/>
            <p:nvPr/>
          </p:nvSpPr>
          <p:spPr>
            <a:xfrm>
              <a:off x="6062100" y="424900"/>
              <a:ext cx="10750" cy="7375"/>
            </a:xfrm>
            <a:custGeom>
              <a:avLst/>
              <a:gdLst/>
              <a:ahLst/>
              <a:cxnLst/>
              <a:rect l="l" t="t" r="r" b="b"/>
              <a:pathLst>
                <a:path w="430" h="295" extrusionOk="0">
                  <a:moveTo>
                    <a:pt x="175" y="0"/>
                  </a:moveTo>
                  <a:cubicBezTo>
                    <a:pt x="126" y="0"/>
                    <a:pt x="79" y="13"/>
                    <a:pt x="40" y="39"/>
                  </a:cubicBezTo>
                  <a:cubicBezTo>
                    <a:pt x="40" y="117"/>
                    <a:pt x="1" y="156"/>
                    <a:pt x="1" y="195"/>
                  </a:cubicBezTo>
                  <a:cubicBezTo>
                    <a:pt x="18" y="263"/>
                    <a:pt x="95" y="294"/>
                    <a:pt x="179" y="294"/>
                  </a:cubicBezTo>
                  <a:cubicBezTo>
                    <a:pt x="287" y="294"/>
                    <a:pt x="407" y="243"/>
                    <a:pt x="429" y="156"/>
                  </a:cubicBezTo>
                  <a:cubicBezTo>
                    <a:pt x="377" y="52"/>
                    <a:pt x="273" y="0"/>
                    <a:pt x="1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82" name="Google Shape;882;p7"/>
            <p:cNvSpPr/>
            <p:nvPr/>
          </p:nvSpPr>
          <p:spPr>
            <a:xfrm>
              <a:off x="6116600" y="989150"/>
              <a:ext cx="5850" cy="4875"/>
            </a:xfrm>
            <a:custGeom>
              <a:avLst/>
              <a:gdLst/>
              <a:ahLst/>
              <a:cxnLst/>
              <a:rect l="l" t="t" r="r" b="b"/>
              <a:pathLst>
                <a:path w="234" h="195" extrusionOk="0">
                  <a:moveTo>
                    <a:pt x="39" y="0"/>
                  </a:moveTo>
                  <a:cubicBezTo>
                    <a:pt x="39" y="39"/>
                    <a:pt x="0" y="117"/>
                    <a:pt x="39" y="156"/>
                  </a:cubicBezTo>
                  <a:lnTo>
                    <a:pt x="234" y="195"/>
                  </a:lnTo>
                  <a:cubicBezTo>
                    <a:pt x="195" y="117"/>
                    <a:pt x="156" y="39"/>
                    <a:pt x="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83" name="Google Shape;883;p7"/>
            <p:cNvSpPr/>
            <p:nvPr/>
          </p:nvSpPr>
          <p:spPr>
            <a:xfrm>
              <a:off x="6107825" y="986225"/>
              <a:ext cx="3925" cy="4900"/>
            </a:xfrm>
            <a:custGeom>
              <a:avLst/>
              <a:gdLst/>
              <a:ahLst/>
              <a:cxnLst/>
              <a:rect l="l" t="t" r="r" b="b"/>
              <a:pathLst>
                <a:path w="157" h="196" extrusionOk="0">
                  <a:moveTo>
                    <a:pt x="79" y="1"/>
                  </a:moveTo>
                  <a:cubicBezTo>
                    <a:pt x="79" y="78"/>
                    <a:pt x="1" y="117"/>
                    <a:pt x="1" y="195"/>
                  </a:cubicBezTo>
                  <a:lnTo>
                    <a:pt x="79" y="195"/>
                  </a:lnTo>
                  <a:cubicBezTo>
                    <a:pt x="118" y="156"/>
                    <a:pt x="157" y="40"/>
                    <a:pt x="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84" name="Google Shape;884;p7"/>
            <p:cNvSpPr/>
            <p:nvPr/>
          </p:nvSpPr>
          <p:spPr>
            <a:xfrm>
              <a:off x="6080600" y="970650"/>
              <a:ext cx="5575" cy="8100"/>
            </a:xfrm>
            <a:custGeom>
              <a:avLst/>
              <a:gdLst/>
              <a:ahLst/>
              <a:cxnLst/>
              <a:rect l="l" t="t" r="r" b="b"/>
              <a:pathLst>
                <a:path w="223" h="324" extrusionOk="0">
                  <a:moveTo>
                    <a:pt x="117" y="1"/>
                  </a:moveTo>
                  <a:cubicBezTo>
                    <a:pt x="78" y="79"/>
                    <a:pt x="0" y="234"/>
                    <a:pt x="78" y="312"/>
                  </a:cubicBezTo>
                  <a:cubicBezTo>
                    <a:pt x="90" y="320"/>
                    <a:pt x="101" y="324"/>
                    <a:pt x="111" y="324"/>
                  </a:cubicBezTo>
                  <a:cubicBezTo>
                    <a:pt x="201" y="324"/>
                    <a:pt x="222" y="36"/>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85" name="Google Shape;885;p7"/>
            <p:cNvSpPr/>
            <p:nvPr/>
          </p:nvSpPr>
          <p:spPr>
            <a:xfrm>
              <a:off x="5763450" y="443875"/>
              <a:ext cx="51575" cy="33575"/>
            </a:xfrm>
            <a:custGeom>
              <a:avLst/>
              <a:gdLst/>
              <a:ahLst/>
              <a:cxnLst/>
              <a:rect l="l" t="t" r="r" b="b"/>
              <a:pathLst>
                <a:path w="2063" h="1343" extrusionOk="0">
                  <a:moveTo>
                    <a:pt x="1421" y="0"/>
                  </a:moveTo>
                  <a:cubicBezTo>
                    <a:pt x="1362" y="0"/>
                    <a:pt x="1304" y="20"/>
                    <a:pt x="1246" y="59"/>
                  </a:cubicBezTo>
                  <a:lnTo>
                    <a:pt x="1246" y="20"/>
                  </a:lnTo>
                  <a:lnTo>
                    <a:pt x="1051" y="98"/>
                  </a:lnTo>
                  <a:cubicBezTo>
                    <a:pt x="1051" y="98"/>
                    <a:pt x="1090" y="98"/>
                    <a:pt x="1090" y="136"/>
                  </a:cubicBezTo>
                  <a:cubicBezTo>
                    <a:pt x="1090" y="162"/>
                    <a:pt x="1090" y="188"/>
                    <a:pt x="1090" y="214"/>
                  </a:cubicBezTo>
                  <a:cubicBezTo>
                    <a:pt x="1051" y="292"/>
                    <a:pt x="1012" y="331"/>
                    <a:pt x="973" y="370"/>
                  </a:cubicBezTo>
                  <a:cubicBezTo>
                    <a:pt x="896" y="331"/>
                    <a:pt x="818" y="253"/>
                    <a:pt x="740" y="175"/>
                  </a:cubicBezTo>
                  <a:lnTo>
                    <a:pt x="584" y="253"/>
                  </a:lnTo>
                  <a:cubicBezTo>
                    <a:pt x="527" y="367"/>
                    <a:pt x="408" y="439"/>
                    <a:pt x="287" y="439"/>
                  </a:cubicBezTo>
                  <a:cubicBezTo>
                    <a:pt x="242" y="439"/>
                    <a:pt x="198" y="430"/>
                    <a:pt x="156" y="409"/>
                  </a:cubicBezTo>
                  <a:lnTo>
                    <a:pt x="1" y="448"/>
                  </a:lnTo>
                  <a:cubicBezTo>
                    <a:pt x="1" y="603"/>
                    <a:pt x="78" y="720"/>
                    <a:pt x="195" y="720"/>
                  </a:cubicBezTo>
                  <a:cubicBezTo>
                    <a:pt x="273" y="720"/>
                    <a:pt x="234" y="526"/>
                    <a:pt x="351" y="526"/>
                  </a:cubicBezTo>
                  <a:cubicBezTo>
                    <a:pt x="390" y="642"/>
                    <a:pt x="545" y="603"/>
                    <a:pt x="545" y="798"/>
                  </a:cubicBezTo>
                  <a:cubicBezTo>
                    <a:pt x="545" y="954"/>
                    <a:pt x="506" y="1070"/>
                    <a:pt x="429" y="1187"/>
                  </a:cubicBezTo>
                  <a:lnTo>
                    <a:pt x="467" y="1265"/>
                  </a:lnTo>
                  <a:lnTo>
                    <a:pt x="467" y="1343"/>
                  </a:lnTo>
                  <a:cubicBezTo>
                    <a:pt x="973" y="1109"/>
                    <a:pt x="1518" y="954"/>
                    <a:pt x="2063" y="798"/>
                  </a:cubicBezTo>
                  <a:cubicBezTo>
                    <a:pt x="1791" y="720"/>
                    <a:pt x="1791" y="526"/>
                    <a:pt x="1518" y="448"/>
                  </a:cubicBezTo>
                  <a:cubicBezTo>
                    <a:pt x="1440" y="603"/>
                    <a:pt x="1362" y="720"/>
                    <a:pt x="1246" y="837"/>
                  </a:cubicBezTo>
                  <a:cubicBezTo>
                    <a:pt x="1246" y="759"/>
                    <a:pt x="1246" y="720"/>
                    <a:pt x="1246" y="642"/>
                  </a:cubicBezTo>
                  <a:cubicBezTo>
                    <a:pt x="1440" y="526"/>
                    <a:pt x="1557" y="292"/>
                    <a:pt x="1596" y="59"/>
                  </a:cubicBezTo>
                  <a:cubicBezTo>
                    <a:pt x="1538" y="20"/>
                    <a:pt x="1479" y="0"/>
                    <a:pt x="14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86" name="Google Shape;886;p7"/>
            <p:cNvSpPr/>
            <p:nvPr/>
          </p:nvSpPr>
          <p:spPr>
            <a:xfrm>
              <a:off x="5815975" y="461875"/>
              <a:ext cx="1000" cy="1950"/>
            </a:xfrm>
            <a:custGeom>
              <a:avLst/>
              <a:gdLst/>
              <a:ahLst/>
              <a:cxnLst/>
              <a:rect l="l" t="t" r="r" b="b"/>
              <a:pathLst>
                <a:path w="40" h="78" extrusionOk="0">
                  <a:moveTo>
                    <a:pt x="1" y="0"/>
                  </a:moveTo>
                  <a:lnTo>
                    <a:pt x="1" y="78"/>
                  </a:lnTo>
                  <a:lnTo>
                    <a:pt x="40" y="78"/>
                  </a:lnTo>
                  <a:cubicBezTo>
                    <a:pt x="40" y="39"/>
                    <a:pt x="40" y="0"/>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87" name="Google Shape;887;p7"/>
            <p:cNvSpPr/>
            <p:nvPr/>
          </p:nvSpPr>
          <p:spPr>
            <a:xfrm>
              <a:off x="5817925" y="456675"/>
              <a:ext cx="5875" cy="6200"/>
            </a:xfrm>
            <a:custGeom>
              <a:avLst/>
              <a:gdLst/>
              <a:ahLst/>
              <a:cxnLst/>
              <a:rect l="l" t="t" r="r" b="b"/>
              <a:pathLst>
                <a:path w="235" h="248" extrusionOk="0">
                  <a:moveTo>
                    <a:pt x="165" y="1"/>
                  </a:moveTo>
                  <a:cubicBezTo>
                    <a:pt x="122" y="1"/>
                    <a:pt x="78" y="52"/>
                    <a:pt x="1" y="52"/>
                  </a:cubicBezTo>
                  <a:lnTo>
                    <a:pt x="1" y="247"/>
                  </a:lnTo>
                  <a:lnTo>
                    <a:pt x="156" y="208"/>
                  </a:lnTo>
                  <a:cubicBezTo>
                    <a:pt x="195" y="169"/>
                    <a:pt x="234" y="91"/>
                    <a:pt x="234" y="52"/>
                  </a:cubicBezTo>
                  <a:cubicBezTo>
                    <a:pt x="208" y="14"/>
                    <a:pt x="187" y="1"/>
                    <a:pt x="1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88" name="Google Shape;888;p7"/>
            <p:cNvSpPr/>
            <p:nvPr/>
          </p:nvSpPr>
          <p:spPr>
            <a:xfrm>
              <a:off x="5275075" y="918575"/>
              <a:ext cx="7825" cy="5425"/>
            </a:xfrm>
            <a:custGeom>
              <a:avLst/>
              <a:gdLst/>
              <a:ahLst/>
              <a:cxnLst/>
              <a:rect l="l" t="t" r="r" b="b"/>
              <a:pathLst>
                <a:path w="313" h="217" extrusionOk="0">
                  <a:moveTo>
                    <a:pt x="161" y="0"/>
                  </a:moveTo>
                  <a:cubicBezTo>
                    <a:pt x="76" y="0"/>
                    <a:pt x="64" y="114"/>
                    <a:pt x="1" y="177"/>
                  </a:cubicBezTo>
                  <a:lnTo>
                    <a:pt x="234" y="216"/>
                  </a:lnTo>
                  <a:cubicBezTo>
                    <a:pt x="234" y="138"/>
                    <a:pt x="312" y="138"/>
                    <a:pt x="234" y="22"/>
                  </a:cubicBezTo>
                  <a:cubicBezTo>
                    <a:pt x="205" y="7"/>
                    <a:pt x="181" y="0"/>
                    <a:pt x="1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89" name="Google Shape;889;p7"/>
            <p:cNvSpPr/>
            <p:nvPr/>
          </p:nvSpPr>
          <p:spPr>
            <a:xfrm>
              <a:off x="5266325" y="719675"/>
              <a:ext cx="23175" cy="18025"/>
            </a:xfrm>
            <a:custGeom>
              <a:avLst/>
              <a:gdLst/>
              <a:ahLst/>
              <a:cxnLst/>
              <a:rect l="l" t="t" r="r" b="b"/>
              <a:pathLst>
                <a:path w="927" h="721" extrusionOk="0">
                  <a:moveTo>
                    <a:pt x="507" y="0"/>
                  </a:moveTo>
                  <a:cubicBezTo>
                    <a:pt x="429" y="117"/>
                    <a:pt x="312" y="234"/>
                    <a:pt x="117" y="234"/>
                  </a:cubicBezTo>
                  <a:cubicBezTo>
                    <a:pt x="117" y="389"/>
                    <a:pt x="1" y="467"/>
                    <a:pt x="40" y="662"/>
                  </a:cubicBezTo>
                  <a:cubicBezTo>
                    <a:pt x="120" y="702"/>
                    <a:pt x="206" y="721"/>
                    <a:pt x="291" y="721"/>
                  </a:cubicBezTo>
                  <a:cubicBezTo>
                    <a:pt x="615" y="721"/>
                    <a:pt x="927" y="448"/>
                    <a:pt x="896" y="78"/>
                  </a:cubicBezTo>
                  <a:lnTo>
                    <a:pt x="50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90" name="Google Shape;890;p7"/>
            <p:cNvSpPr/>
            <p:nvPr/>
          </p:nvSpPr>
          <p:spPr>
            <a:xfrm>
              <a:off x="5292600" y="902575"/>
              <a:ext cx="3900" cy="6825"/>
            </a:xfrm>
            <a:custGeom>
              <a:avLst/>
              <a:gdLst/>
              <a:ahLst/>
              <a:cxnLst/>
              <a:rect l="l" t="t" r="r" b="b"/>
              <a:pathLst>
                <a:path w="156" h="273" extrusionOk="0">
                  <a:moveTo>
                    <a:pt x="0" y="0"/>
                  </a:moveTo>
                  <a:cubicBezTo>
                    <a:pt x="0" y="156"/>
                    <a:pt x="39" y="272"/>
                    <a:pt x="156" y="272"/>
                  </a:cubicBezTo>
                  <a:cubicBezTo>
                    <a:pt x="156" y="195"/>
                    <a:pt x="156" y="78"/>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91" name="Google Shape;891;p7"/>
            <p:cNvSpPr/>
            <p:nvPr/>
          </p:nvSpPr>
          <p:spPr>
            <a:xfrm>
              <a:off x="5330025" y="548450"/>
              <a:ext cx="9300" cy="9475"/>
            </a:xfrm>
            <a:custGeom>
              <a:avLst/>
              <a:gdLst/>
              <a:ahLst/>
              <a:cxnLst/>
              <a:rect l="l" t="t" r="r" b="b"/>
              <a:pathLst>
                <a:path w="372" h="379" extrusionOk="0">
                  <a:moveTo>
                    <a:pt x="60" y="0"/>
                  </a:moveTo>
                  <a:cubicBezTo>
                    <a:pt x="1" y="178"/>
                    <a:pt x="122" y="378"/>
                    <a:pt x="251" y="378"/>
                  </a:cubicBezTo>
                  <a:cubicBezTo>
                    <a:pt x="292" y="378"/>
                    <a:pt x="334" y="358"/>
                    <a:pt x="371" y="312"/>
                  </a:cubicBezTo>
                  <a:cubicBezTo>
                    <a:pt x="371" y="195"/>
                    <a:pt x="332" y="78"/>
                    <a:pt x="2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92" name="Google Shape;892;p7"/>
            <p:cNvSpPr/>
            <p:nvPr/>
          </p:nvSpPr>
          <p:spPr>
            <a:xfrm>
              <a:off x="5506625" y="725500"/>
              <a:ext cx="4875" cy="10725"/>
            </a:xfrm>
            <a:custGeom>
              <a:avLst/>
              <a:gdLst/>
              <a:ahLst/>
              <a:cxnLst/>
              <a:rect l="l" t="t" r="r" b="b"/>
              <a:pathLst>
                <a:path w="195" h="429" extrusionOk="0">
                  <a:moveTo>
                    <a:pt x="78" y="1"/>
                  </a:moveTo>
                  <a:cubicBezTo>
                    <a:pt x="39" y="117"/>
                    <a:pt x="0" y="390"/>
                    <a:pt x="156" y="429"/>
                  </a:cubicBezTo>
                  <a:cubicBezTo>
                    <a:pt x="195" y="273"/>
                    <a:pt x="195" y="117"/>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93" name="Google Shape;893;p7"/>
            <p:cNvSpPr/>
            <p:nvPr/>
          </p:nvSpPr>
          <p:spPr>
            <a:xfrm>
              <a:off x="5470625" y="560900"/>
              <a:ext cx="6825" cy="7025"/>
            </a:xfrm>
            <a:custGeom>
              <a:avLst/>
              <a:gdLst/>
              <a:ahLst/>
              <a:cxnLst/>
              <a:rect l="l" t="t" r="r" b="b"/>
              <a:pathLst>
                <a:path w="273" h="281" extrusionOk="0">
                  <a:moveTo>
                    <a:pt x="122" y="0"/>
                  </a:moveTo>
                  <a:cubicBezTo>
                    <a:pt x="109" y="0"/>
                    <a:pt x="95" y="3"/>
                    <a:pt x="78" y="8"/>
                  </a:cubicBezTo>
                  <a:cubicBezTo>
                    <a:pt x="78" y="47"/>
                    <a:pt x="1" y="281"/>
                    <a:pt x="78" y="281"/>
                  </a:cubicBezTo>
                  <a:cubicBezTo>
                    <a:pt x="117" y="164"/>
                    <a:pt x="273" y="242"/>
                    <a:pt x="273" y="86"/>
                  </a:cubicBezTo>
                  <a:cubicBezTo>
                    <a:pt x="206" y="86"/>
                    <a:pt x="197" y="0"/>
                    <a:pt x="1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94" name="Google Shape;894;p7"/>
            <p:cNvSpPr/>
            <p:nvPr/>
          </p:nvSpPr>
          <p:spPr>
            <a:xfrm>
              <a:off x="5463825" y="549425"/>
              <a:ext cx="6825" cy="1000"/>
            </a:xfrm>
            <a:custGeom>
              <a:avLst/>
              <a:gdLst/>
              <a:ahLst/>
              <a:cxnLst/>
              <a:rect l="l" t="t" r="r" b="b"/>
              <a:pathLst>
                <a:path w="273" h="40" extrusionOk="0">
                  <a:moveTo>
                    <a:pt x="0" y="0"/>
                  </a:moveTo>
                  <a:lnTo>
                    <a:pt x="273" y="39"/>
                  </a:lnTo>
                  <a:lnTo>
                    <a:pt x="27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95" name="Google Shape;895;p7"/>
            <p:cNvSpPr/>
            <p:nvPr/>
          </p:nvSpPr>
          <p:spPr>
            <a:xfrm>
              <a:off x="5455050" y="550400"/>
              <a:ext cx="6850" cy="5075"/>
            </a:xfrm>
            <a:custGeom>
              <a:avLst/>
              <a:gdLst/>
              <a:ahLst/>
              <a:cxnLst/>
              <a:rect l="l" t="t" r="r" b="b"/>
              <a:pathLst>
                <a:path w="274" h="203" extrusionOk="0">
                  <a:moveTo>
                    <a:pt x="1" y="0"/>
                  </a:moveTo>
                  <a:lnTo>
                    <a:pt x="1" y="156"/>
                  </a:lnTo>
                  <a:cubicBezTo>
                    <a:pt x="58" y="184"/>
                    <a:pt x="104" y="202"/>
                    <a:pt x="142" y="202"/>
                  </a:cubicBezTo>
                  <a:cubicBezTo>
                    <a:pt x="208" y="202"/>
                    <a:pt x="249" y="148"/>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96" name="Google Shape;896;p7"/>
            <p:cNvSpPr/>
            <p:nvPr/>
          </p:nvSpPr>
          <p:spPr>
            <a:xfrm>
              <a:off x="5494950" y="907425"/>
              <a:ext cx="3650" cy="4425"/>
            </a:xfrm>
            <a:custGeom>
              <a:avLst/>
              <a:gdLst/>
              <a:ahLst/>
              <a:cxnLst/>
              <a:rect l="l" t="t" r="r" b="b"/>
              <a:pathLst>
                <a:path w="146" h="177" extrusionOk="0">
                  <a:moveTo>
                    <a:pt x="39" y="1"/>
                  </a:moveTo>
                  <a:cubicBezTo>
                    <a:pt x="0" y="40"/>
                    <a:pt x="0" y="78"/>
                    <a:pt x="0" y="117"/>
                  </a:cubicBezTo>
                  <a:cubicBezTo>
                    <a:pt x="21" y="160"/>
                    <a:pt x="43" y="176"/>
                    <a:pt x="61" y="176"/>
                  </a:cubicBezTo>
                  <a:cubicBezTo>
                    <a:pt x="112" y="176"/>
                    <a:pt x="145" y="57"/>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97" name="Google Shape;897;p7"/>
            <p:cNvSpPr/>
            <p:nvPr/>
          </p:nvSpPr>
          <p:spPr>
            <a:xfrm>
              <a:off x="5506625" y="365550"/>
              <a:ext cx="4875" cy="7225"/>
            </a:xfrm>
            <a:custGeom>
              <a:avLst/>
              <a:gdLst/>
              <a:ahLst/>
              <a:cxnLst/>
              <a:rect l="l" t="t" r="r" b="b"/>
              <a:pathLst>
                <a:path w="195" h="289" extrusionOk="0">
                  <a:moveTo>
                    <a:pt x="39" y="1"/>
                  </a:moveTo>
                  <a:cubicBezTo>
                    <a:pt x="39" y="1"/>
                    <a:pt x="0" y="40"/>
                    <a:pt x="0" y="79"/>
                  </a:cubicBezTo>
                  <a:cubicBezTo>
                    <a:pt x="101" y="112"/>
                    <a:pt x="57" y="289"/>
                    <a:pt x="142" y="289"/>
                  </a:cubicBezTo>
                  <a:cubicBezTo>
                    <a:pt x="156" y="289"/>
                    <a:pt x="173" y="284"/>
                    <a:pt x="195" y="273"/>
                  </a:cubicBezTo>
                  <a:cubicBezTo>
                    <a:pt x="195" y="156"/>
                    <a:pt x="195" y="79"/>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98" name="Google Shape;898;p7"/>
            <p:cNvSpPr/>
            <p:nvPr/>
          </p:nvSpPr>
          <p:spPr>
            <a:xfrm>
              <a:off x="5393775" y="392550"/>
              <a:ext cx="4875" cy="4150"/>
            </a:xfrm>
            <a:custGeom>
              <a:avLst/>
              <a:gdLst/>
              <a:ahLst/>
              <a:cxnLst/>
              <a:rect l="l" t="t" r="r" b="b"/>
              <a:pathLst>
                <a:path w="195" h="166" extrusionOk="0">
                  <a:moveTo>
                    <a:pt x="104" y="0"/>
                  </a:moveTo>
                  <a:cubicBezTo>
                    <a:pt x="38" y="0"/>
                    <a:pt x="32" y="70"/>
                    <a:pt x="0" y="166"/>
                  </a:cubicBezTo>
                  <a:lnTo>
                    <a:pt x="195" y="166"/>
                  </a:lnTo>
                  <a:cubicBezTo>
                    <a:pt x="195" y="88"/>
                    <a:pt x="156" y="49"/>
                    <a:pt x="156" y="10"/>
                  </a:cubicBezTo>
                  <a:cubicBezTo>
                    <a:pt x="135" y="3"/>
                    <a:pt x="118" y="0"/>
                    <a:pt x="1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899" name="Google Shape;899;p7"/>
            <p:cNvSpPr/>
            <p:nvPr/>
          </p:nvSpPr>
          <p:spPr>
            <a:xfrm>
              <a:off x="5481325" y="908400"/>
              <a:ext cx="4900" cy="4900"/>
            </a:xfrm>
            <a:custGeom>
              <a:avLst/>
              <a:gdLst/>
              <a:ahLst/>
              <a:cxnLst/>
              <a:rect l="l" t="t" r="r" b="b"/>
              <a:pathLst>
                <a:path w="196" h="196" extrusionOk="0">
                  <a:moveTo>
                    <a:pt x="1" y="1"/>
                  </a:moveTo>
                  <a:cubicBezTo>
                    <a:pt x="1" y="78"/>
                    <a:pt x="1" y="117"/>
                    <a:pt x="39" y="195"/>
                  </a:cubicBezTo>
                  <a:cubicBezTo>
                    <a:pt x="156" y="195"/>
                    <a:pt x="156" y="78"/>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00" name="Google Shape;900;p7"/>
            <p:cNvSpPr/>
            <p:nvPr/>
          </p:nvSpPr>
          <p:spPr>
            <a:xfrm>
              <a:off x="5464800" y="908400"/>
              <a:ext cx="11675" cy="10725"/>
            </a:xfrm>
            <a:custGeom>
              <a:avLst/>
              <a:gdLst/>
              <a:ahLst/>
              <a:cxnLst/>
              <a:rect l="l" t="t" r="r" b="b"/>
              <a:pathLst>
                <a:path w="467" h="429" extrusionOk="0">
                  <a:moveTo>
                    <a:pt x="467" y="1"/>
                  </a:moveTo>
                  <a:lnTo>
                    <a:pt x="117" y="39"/>
                  </a:lnTo>
                  <a:cubicBezTo>
                    <a:pt x="78" y="156"/>
                    <a:pt x="39" y="312"/>
                    <a:pt x="0" y="429"/>
                  </a:cubicBezTo>
                  <a:cubicBezTo>
                    <a:pt x="18" y="420"/>
                    <a:pt x="33" y="417"/>
                    <a:pt x="47" y="417"/>
                  </a:cubicBezTo>
                  <a:cubicBezTo>
                    <a:pt x="71" y="417"/>
                    <a:pt x="89" y="426"/>
                    <a:pt x="101" y="426"/>
                  </a:cubicBezTo>
                  <a:cubicBezTo>
                    <a:pt x="111" y="426"/>
                    <a:pt x="117" y="418"/>
                    <a:pt x="117" y="390"/>
                  </a:cubicBezTo>
                  <a:cubicBezTo>
                    <a:pt x="91" y="325"/>
                    <a:pt x="99" y="303"/>
                    <a:pt x="127" y="303"/>
                  </a:cubicBezTo>
                  <a:cubicBezTo>
                    <a:pt x="182" y="303"/>
                    <a:pt x="311" y="390"/>
                    <a:pt x="389" y="390"/>
                  </a:cubicBezTo>
                  <a:cubicBezTo>
                    <a:pt x="389" y="273"/>
                    <a:pt x="428" y="156"/>
                    <a:pt x="4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01" name="Google Shape;901;p7"/>
            <p:cNvSpPr/>
            <p:nvPr/>
          </p:nvSpPr>
          <p:spPr>
            <a:xfrm>
              <a:off x="5458950" y="923975"/>
              <a:ext cx="12675" cy="10725"/>
            </a:xfrm>
            <a:custGeom>
              <a:avLst/>
              <a:gdLst/>
              <a:ahLst/>
              <a:cxnLst/>
              <a:rect l="l" t="t" r="r" b="b"/>
              <a:pathLst>
                <a:path w="507" h="429" extrusionOk="0">
                  <a:moveTo>
                    <a:pt x="156" y="0"/>
                  </a:moveTo>
                  <a:cubicBezTo>
                    <a:pt x="39" y="117"/>
                    <a:pt x="1" y="273"/>
                    <a:pt x="39" y="428"/>
                  </a:cubicBezTo>
                  <a:cubicBezTo>
                    <a:pt x="195" y="428"/>
                    <a:pt x="351" y="428"/>
                    <a:pt x="506" y="389"/>
                  </a:cubicBezTo>
                  <a:cubicBezTo>
                    <a:pt x="390" y="234"/>
                    <a:pt x="234" y="156"/>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02" name="Google Shape;902;p7"/>
            <p:cNvSpPr/>
            <p:nvPr/>
          </p:nvSpPr>
          <p:spPr>
            <a:xfrm>
              <a:off x="5477450" y="916900"/>
              <a:ext cx="11675" cy="10875"/>
            </a:xfrm>
            <a:custGeom>
              <a:avLst/>
              <a:gdLst/>
              <a:ahLst/>
              <a:cxnLst/>
              <a:rect l="l" t="t" r="r" b="b"/>
              <a:pathLst>
                <a:path w="467" h="435" extrusionOk="0">
                  <a:moveTo>
                    <a:pt x="245" y="1"/>
                  </a:moveTo>
                  <a:cubicBezTo>
                    <a:pt x="128" y="1"/>
                    <a:pt x="1" y="181"/>
                    <a:pt x="78" y="361"/>
                  </a:cubicBezTo>
                  <a:cubicBezTo>
                    <a:pt x="99" y="404"/>
                    <a:pt x="167" y="435"/>
                    <a:pt x="231" y="435"/>
                  </a:cubicBezTo>
                  <a:cubicBezTo>
                    <a:pt x="283" y="435"/>
                    <a:pt x="333" y="414"/>
                    <a:pt x="350" y="361"/>
                  </a:cubicBezTo>
                  <a:cubicBezTo>
                    <a:pt x="233" y="322"/>
                    <a:pt x="467" y="322"/>
                    <a:pt x="389" y="166"/>
                  </a:cubicBezTo>
                  <a:cubicBezTo>
                    <a:pt x="363" y="48"/>
                    <a:pt x="305" y="1"/>
                    <a:pt x="2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03" name="Google Shape;903;p7"/>
            <p:cNvSpPr/>
            <p:nvPr/>
          </p:nvSpPr>
          <p:spPr>
            <a:xfrm>
              <a:off x="5415175" y="573750"/>
              <a:ext cx="4875" cy="2925"/>
            </a:xfrm>
            <a:custGeom>
              <a:avLst/>
              <a:gdLst/>
              <a:ahLst/>
              <a:cxnLst/>
              <a:rect l="l" t="t" r="r" b="b"/>
              <a:pathLst>
                <a:path w="195" h="117" extrusionOk="0">
                  <a:moveTo>
                    <a:pt x="195" y="0"/>
                  </a:moveTo>
                  <a:cubicBezTo>
                    <a:pt x="156" y="78"/>
                    <a:pt x="78" y="78"/>
                    <a:pt x="0" y="117"/>
                  </a:cubicBezTo>
                  <a:lnTo>
                    <a:pt x="195" y="117"/>
                  </a:lnTo>
                  <a:cubicBezTo>
                    <a:pt x="195" y="78"/>
                    <a:pt x="195" y="0"/>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04" name="Google Shape;904;p7"/>
            <p:cNvSpPr/>
            <p:nvPr/>
          </p:nvSpPr>
          <p:spPr>
            <a:xfrm>
              <a:off x="5428800" y="732325"/>
              <a:ext cx="5850" cy="25"/>
            </a:xfrm>
            <a:custGeom>
              <a:avLst/>
              <a:gdLst/>
              <a:ahLst/>
              <a:cxnLst/>
              <a:rect l="l" t="t" r="r" b="b"/>
              <a:pathLst>
                <a:path w="234" h="1" extrusionOk="0">
                  <a:moveTo>
                    <a:pt x="234" y="0"/>
                  </a:moveTo>
                  <a:lnTo>
                    <a:pt x="234" y="0"/>
                  </a:lnTo>
                  <a:lnTo>
                    <a:pt x="0" y="0"/>
                  </a:lnTo>
                  <a:cubicBezTo>
                    <a:pt x="78" y="0"/>
                    <a:pt x="156" y="0"/>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05" name="Google Shape;905;p7"/>
            <p:cNvSpPr/>
            <p:nvPr/>
          </p:nvSpPr>
          <p:spPr>
            <a:xfrm>
              <a:off x="5278000" y="905375"/>
              <a:ext cx="13650" cy="11800"/>
            </a:xfrm>
            <a:custGeom>
              <a:avLst/>
              <a:gdLst/>
              <a:ahLst/>
              <a:cxnLst/>
              <a:rect l="l" t="t" r="r" b="b"/>
              <a:pathLst>
                <a:path w="546" h="472" extrusionOk="0">
                  <a:moveTo>
                    <a:pt x="334" y="1"/>
                  </a:moveTo>
                  <a:cubicBezTo>
                    <a:pt x="327" y="1"/>
                    <a:pt x="320" y="2"/>
                    <a:pt x="312" y="5"/>
                  </a:cubicBezTo>
                  <a:cubicBezTo>
                    <a:pt x="195" y="122"/>
                    <a:pt x="1" y="277"/>
                    <a:pt x="156" y="472"/>
                  </a:cubicBezTo>
                  <a:cubicBezTo>
                    <a:pt x="273" y="355"/>
                    <a:pt x="507" y="394"/>
                    <a:pt x="545" y="160"/>
                  </a:cubicBezTo>
                  <a:lnTo>
                    <a:pt x="545" y="160"/>
                  </a:lnTo>
                  <a:cubicBezTo>
                    <a:pt x="526" y="170"/>
                    <a:pt x="509" y="174"/>
                    <a:pt x="495" y="174"/>
                  </a:cubicBezTo>
                  <a:cubicBezTo>
                    <a:pt x="405" y="174"/>
                    <a:pt x="412" y="1"/>
                    <a:pt x="3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06" name="Google Shape;906;p7"/>
            <p:cNvSpPr/>
            <p:nvPr/>
          </p:nvSpPr>
          <p:spPr>
            <a:xfrm>
              <a:off x="5386950" y="1112700"/>
              <a:ext cx="1975" cy="2950"/>
            </a:xfrm>
            <a:custGeom>
              <a:avLst/>
              <a:gdLst/>
              <a:ahLst/>
              <a:cxnLst/>
              <a:rect l="l" t="t" r="r" b="b"/>
              <a:pathLst>
                <a:path w="79" h="118" extrusionOk="0">
                  <a:moveTo>
                    <a:pt x="79" y="0"/>
                  </a:moveTo>
                  <a:lnTo>
                    <a:pt x="1" y="117"/>
                  </a:lnTo>
                  <a:lnTo>
                    <a:pt x="79" y="117"/>
                  </a:lnTo>
                  <a:cubicBezTo>
                    <a:pt x="79" y="78"/>
                    <a:pt x="79" y="39"/>
                    <a:pt x="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07" name="Google Shape;907;p7"/>
            <p:cNvSpPr/>
            <p:nvPr/>
          </p:nvSpPr>
          <p:spPr>
            <a:xfrm>
              <a:off x="5368475" y="917150"/>
              <a:ext cx="6825" cy="10725"/>
            </a:xfrm>
            <a:custGeom>
              <a:avLst/>
              <a:gdLst/>
              <a:ahLst/>
              <a:cxnLst/>
              <a:rect l="l" t="t" r="r" b="b"/>
              <a:pathLst>
                <a:path w="273" h="429" extrusionOk="0">
                  <a:moveTo>
                    <a:pt x="117" y="1"/>
                  </a:moveTo>
                  <a:lnTo>
                    <a:pt x="117" y="1"/>
                  </a:lnTo>
                  <a:cubicBezTo>
                    <a:pt x="78" y="195"/>
                    <a:pt x="1" y="390"/>
                    <a:pt x="195" y="429"/>
                  </a:cubicBezTo>
                  <a:cubicBezTo>
                    <a:pt x="273" y="273"/>
                    <a:pt x="234" y="117"/>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08" name="Google Shape;908;p7"/>
            <p:cNvSpPr/>
            <p:nvPr/>
          </p:nvSpPr>
          <p:spPr>
            <a:xfrm>
              <a:off x="5386000" y="372375"/>
              <a:ext cx="1950" cy="25"/>
            </a:xfrm>
            <a:custGeom>
              <a:avLst/>
              <a:gdLst/>
              <a:ahLst/>
              <a:cxnLst/>
              <a:rect l="l" t="t" r="r" b="b"/>
              <a:pathLst>
                <a:path w="78" h="1" extrusionOk="0">
                  <a:moveTo>
                    <a:pt x="0" y="0"/>
                  </a:moveTo>
                  <a:cubicBezTo>
                    <a:pt x="39" y="0"/>
                    <a:pt x="39" y="0"/>
                    <a:pt x="78" y="0"/>
                  </a:cubicBezTo>
                  <a:lnTo>
                    <a:pt x="0" y="0"/>
                  </a:lnTo>
                  <a:cubicBezTo>
                    <a:pt x="0" y="0"/>
                    <a:pt x="0"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09" name="Google Shape;909;p7"/>
            <p:cNvSpPr/>
            <p:nvPr/>
          </p:nvSpPr>
          <p:spPr>
            <a:xfrm>
              <a:off x="5389875" y="741075"/>
              <a:ext cx="5875" cy="10725"/>
            </a:xfrm>
            <a:custGeom>
              <a:avLst/>
              <a:gdLst/>
              <a:ahLst/>
              <a:cxnLst/>
              <a:rect l="l" t="t" r="r" b="b"/>
              <a:pathLst>
                <a:path w="235" h="429" extrusionOk="0">
                  <a:moveTo>
                    <a:pt x="117" y="0"/>
                  </a:moveTo>
                  <a:cubicBezTo>
                    <a:pt x="1" y="78"/>
                    <a:pt x="1" y="273"/>
                    <a:pt x="1" y="428"/>
                  </a:cubicBezTo>
                  <a:cubicBezTo>
                    <a:pt x="101" y="428"/>
                    <a:pt x="115" y="343"/>
                    <a:pt x="191" y="343"/>
                  </a:cubicBezTo>
                  <a:cubicBezTo>
                    <a:pt x="203" y="343"/>
                    <a:pt x="217" y="345"/>
                    <a:pt x="234" y="351"/>
                  </a:cubicBezTo>
                  <a:cubicBezTo>
                    <a:pt x="195" y="156"/>
                    <a:pt x="234" y="0"/>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10" name="Google Shape;910;p7"/>
            <p:cNvSpPr/>
            <p:nvPr/>
          </p:nvSpPr>
          <p:spPr>
            <a:xfrm>
              <a:off x="5375275" y="551375"/>
              <a:ext cx="6850" cy="4875"/>
            </a:xfrm>
            <a:custGeom>
              <a:avLst/>
              <a:gdLst/>
              <a:ahLst/>
              <a:cxnLst/>
              <a:rect l="l" t="t" r="r" b="b"/>
              <a:pathLst>
                <a:path w="274" h="195" extrusionOk="0">
                  <a:moveTo>
                    <a:pt x="40" y="0"/>
                  </a:moveTo>
                  <a:cubicBezTo>
                    <a:pt x="1" y="78"/>
                    <a:pt x="1" y="117"/>
                    <a:pt x="40" y="195"/>
                  </a:cubicBezTo>
                  <a:cubicBezTo>
                    <a:pt x="118" y="117"/>
                    <a:pt x="196" y="78"/>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11" name="Google Shape;911;p7"/>
            <p:cNvSpPr/>
            <p:nvPr/>
          </p:nvSpPr>
          <p:spPr>
            <a:xfrm>
              <a:off x="5342450" y="376250"/>
              <a:ext cx="6600" cy="8875"/>
            </a:xfrm>
            <a:custGeom>
              <a:avLst/>
              <a:gdLst/>
              <a:ahLst/>
              <a:cxnLst/>
              <a:rect l="l" t="t" r="r" b="b"/>
              <a:pathLst>
                <a:path w="264" h="355" extrusionOk="0">
                  <a:moveTo>
                    <a:pt x="30" y="1"/>
                  </a:moveTo>
                  <a:cubicBezTo>
                    <a:pt x="66" y="110"/>
                    <a:pt x="1" y="355"/>
                    <a:pt x="87" y="355"/>
                  </a:cubicBezTo>
                  <a:cubicBezTo>
                    <a:pt x="93" y="355"/>
                    <a:pt x="100" y="354"/>
                    <a:pt x="108" y="351"/>
                  </a:cubicBezTo>
                  <a:cubicBezTo>
                    <a:pt x="263" y="273"/>
                    <a:pt x="147" y="1"/>
                    <a:pt x="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12" name="Google Shape;912;p7"/>
            <p:cNvSpPr/>
            <p:nvPr/>
          </p:nvSpPr>
          <p:spPr>
            <a:xfrm>
              <a:off x="5438525" y="564975"/>
              <a:ext cx="13650" cy="10750"/>
            </a:xfrm>
            <a:custGeom>
              <a:avLst/>
              <a:gdLst/>
              <a:ahLst/>
              <a:cxnLst/>
              <a:rect l="l" t="t" r="r" b="b"/>
              <a:pathLst>
                <a:path w="546" h="430" extrusionOk="0">
                  <a:moveTo>
                    <a:pt x="78" y="40"/>
                  </a:moveTo>
                  <a:cubicBezTo>
                    <a:pt x="78" y="234"/>
                    <a:pt x="0" y="273"/>
                    <a:pt x="78" y="390"/>
                  </a:cubicBezTo>
                  <a:cubicBezTo>
                    <a:pt x="78" y="312"/>
                    <a:pt x="156" y="234"/>
                    <a:pt x="234" y="234"/>
                  </a:cubicBezTo>
                  <a:cubicBezTo>
                    <a:pt x="312" y="234"/>
                    <a:pt x="351" y="351"/>
                    <a:pt x="390" y="429"/>
                  </a:cubicBezTo>
                  <a:lnTo>
                    <a:pt x="506" y="429"/>
                  </a:lnTo>
                  <a:cubicBezTo>
                    <a:pt x="506" y="390"/>
                    <a:pt x="506" y="351"/>
                    <a:pt x="545" y="351"/>
                  </a:cubicBezTo>
                  <a:cubicBezTo>
                    <a:pt x="467" y="1"/>
                    <a:pt x="351" y="79"/>
                    <a:pt x="78" y="4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13" name="Google Shape;913;p7"/>
            <p:cNvSpPr/>
            <p:nvPr/>
          </p:nvSpPr>
          <p:spPr>
            <a:xfrm>
              <a:off x="5393775" y="731350"/>
              <a:ext cx="6825" cy="7150"/>
            </a:xfrm>
            <a:custGeom>
              <a:avLst/>
              <a:gdLst/>
              <a:ahLst/>
              <a:cxnLst/>
              <a:rect l="l" t="t" r="r" b="b"/>
              <a:pathLst>
                <a:path w="273" h="286" extrusionOk="0">
                  <a:moveTo>
                    <a:pt x="39" y="0"/>
                  </a:moveTo>
                  <a:cubicBezTo>
                    <a:pt x="0" y="78"/>
                    <a:pt x="39" y="117"/>
                    <a:pt x="39" y="195"/>
                  </a:cubicBezTo>
                  <a:cubicBezTo>
                    <a:pt x="55" y="163"/>
                    <a:pt x="70" y="151"/>
                    <a:pt x="83" y="151"/>
                  </a:cubicBezTo>
                  <a:cubicBezTo>
                    <a:pt x="127" y="151"/>
                    <a:pt x="161" y="285"/>
                    <a:pt x="209" y="285"/>
                  </a:cubicBezTo>
                  <a:cubicBezTo>
                    <a:pt x="217" y="285"/>
                    <a:pt x="225" y="282"/>
                    <a:pt x="234" y="273"/>
                  </a:cubicBezTo>
                  <a:cubicBezTo>
                    <a:pt x="234" y="195"/>
                    <a:pt x="273" y="117"/>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14" name="Google Shape;914;p7"/>
            <p:cNvSpPr/>
            <p:nvPr/>
          </p:nvSpPr>
          <p:spPr>
            <a:xfrm>
              <a:off x="5882125" y="618500"/>
              <a:ext cx="9775" cy="9750"/>
            </a:xfrm>
            <a:custGeom>
              <a:avLst/>
              <a:gdLst/>
              <a:ahLst/>
              <a:cxnLst/>
              <a:rect l="l" t="t" r="r" b="b"/>
              <a:pathLst>
                <a:path w="391" h="390" extrusionOk="0">
                  <a:moveTo>
                    <a:pt x="118" y="0"/>
                  </a:moveTo>
                  <a:cubicBezTo>
                    <a:pt x="40" y="117"/>
                    <a:pt x="1" y="273"/>
                    <a:pt x="40" y="389"/>
                  </a:cubicBezTo>
                  <a:lnTo>
                    <a:pt x="234" y="389"/>
                  </a:lnTo>
                  <a:cubicBezTo>
                    <a:pt x="234" y="195"/>
                    <a:pt x="351" y="156"/>
                    <a:pt x="390" y="39"/>
                  </a:cubicBezTo>
                  <a:cubicBezTo>
                    <a:pt x="301" y="39"/>
                    <a:pt x="263" y="65"/>
                    <a:pt x="225" y="65"/>
                  </a:cubicBezTo>
                  <a:cubicBezTo>
                    <a:pt x="196" y="65"/>
                    <a:pt x="168" y="50"/>
                    <a:pt x="11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15" name="Google Shape;915;p7"/>
            <p:cNvSpPr/>
            <p:nvPr/>
          </p:nvSpPr>
          <p:spPr>
            <a:xfrm>
              <a:off x="5756650" y="456025"/>
              <a:ext cx="5850" cy="3775"/>
            </a:xfrm>
            <a:custGeom>
              <a:avLst/>
              <a:gdLst/>
              <a:ahLst/>
              <a:cxnLst/>
              <a:rect l="l" t="t" r="r" b="b"/>
              <a:pathLst>
                <a:path w="234" h="151" extrusionOk="0">
                  <a:moveTo>
                    <a:pt x="195" y="1"/>
                  </a:moveTo>
                  <a:lnTo>
                    <a:pt x="0" y="78"/>
                  </a:lnTo>
                  <a:cubicBezTo>
                    <a:pt x="54" y="105"/>
                    <a:pt x="70" y="151"/>
                    <a:pt x="127" y="151"/>
                  </a:cubicBezTo>
                  <a:cubicBezTo>
                    <a:pt x="152" y="151"/>
                    <a:pt x="185" y="142"/>
                    <a:pt x="234" y="117"/>
                  </a:cubicBezTo>
                  <a:cubicBezTo>
                    <a:pt x="234" y="78"/>
                    <a:pt x="195" y="40"/>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16" name="Google Shape;916;p7"/>
            <p:cNvSpPr/>
            <p:nvPr/>
          </p:nvSpPr>
          <p:spPr>
            <a:xfrm>
              <a:off x="5840300" y="986225"/>
              <a:ext cx="3925" cy="6825"/>
            </a:xfrm>
            <a:custGeom>
              <a:avLst/>
              <a:gdLst/>
              <a:ahLst/>
              <a:cxnLst/>
              <a:rect l="l" t="t" r="r" b="b"/>
              <a:pathLst>
                <a:path w="157" h="273" extrusionOk="0">
                  <a:moveTo>
                    <a:pt x="79" y="1"/>
                  </a:moveTo>
                  <a:cubicBezTo>
                    <a:pt x="79" y="78"/>
                    <a:pt x="1" y="117"/>
                    <a:pt x="1" y="195"/>
                  </a:cubicBezTo>
                  <a:cubicBezTo>
                    <a:pt x="1" y="273"/>
                    <a:pt x="79" y="273"/>
                    <a:pt x="156" y="273"/>
                  </a:cubicBezTo>
                  <a:cubicBezTo>
                    <a:pt x="156" y="117"/>
                    <a:pt x="156" y="1"/>
                    <a:pt x="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17" name="Google Shape;917;p7"/>
            <p:cNvSpPr/>
            <p:nvPr/>
          </p:nvSpPr>
          <p:spPr>
            <a:xfrm>
              <a:off x="5883100" y="439500"/>
              <a:ext cx="5875" cy="9750"/>
            </a:xfrm>
            <a:custGeom>
              <a:avLst/>
              <a:gdLst/>
              <a:ahLst/>
              <a:cxnLst/>
              <a:rect l="l" t="t" r="r" b="b"/>
              <a:pathLst>
                <a:path w="235" h="390" extrusionOk="0">
                  <a:moveTo>
                    <a:pt x="79" y="0"/>
                  </a:moveTo>
                  <a:cubicBezTo>
                    <a:pt x="1" y="117"/>
                    <a:pt x="1" y="234"/>
                    <a:pt x="40" y="389"/>
                  </a:cubicBezTo>
                  <a:lnTo>
                    <a:pt x="79" y="389"/>
                  </a:lnTo>
                  <a:cubicBezTo>
                    <a:pt x="118" y="273"/>
                    <a:pt x="234" y="273"/>
                    <a:pt x="234" y="117"/>
                  </a:cubicBezTo>
                  <a:cubicBezTo>
                    <a:pt x="157" y="78"/>
                    <a:pt x="118" y="39"/>
                    <a:pt x="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18" name="Google Shape;918;p7"/>
            <p:cNvSpPr/>
            <p:nvPr/>
          </p:nvSpPr>
          <p:spPr>
            <a:xfrm>
              <a:off x="5862675" y="445325"/>
              <a:ext cx="6850" cy="6850"/>
            </a:xfrm>
            <a:custGeom>
              <a:avLst/>
              <a:gdLst/>
              <a:ahLst/>
              <a:cxnLst/>
              <a:rect l="l" t="t" r="r" b="b"/>
              <a:pathLst>
                <a:path w="274" h="274" extrusionOk="0">
                  <a:moveTo>
                    <a:pt x="273" y="1"/>
                  </a:moveTo>
                  <a:lnTo>
                    <a:pt x="273" y="1"/>
                  </a:lnTo>
                  <a:cubicBezTo>
                    <a:pt x="156" y="40"/>
                    <a:pt x="40" y="156"/>
                    <a:pt x="1" y="273"/>
                  </a:cubicBezTo>
                  <a:lnTo>
                    <a:pt x="234" y="234"/>
                  </a:lnTo>
                  <a:cubicBezTo>
                    <a:pt x="234" y="156"/>
                    <a:pt x="273" y="78"/>
                    <a:pt x="2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19" name="Google Shape;919;p7"/>
            <p:cNvSpPr/>
            <p:nvPr/>
          </p:nvSpPr>
          <p:spPr>
            <a:xfrm>
              <a:off x="5837375" y="432350"/>
              <a:ext cx="21450" cy="24475"/>
            </a:xfrm>
            <a:custGeom>
              <a:avLst/>
              <a:gdLst/>
              <a:ahLst/>
              <a:cxnLst/>
              <a:rect l="l" t="t" r="r" b="b"/>
              <a:pathLst>
                <a:path w="858" h="979" extrusionOk="0">
                  <a:moveTo>
                    <a:pt x="385" y="1"/>
                  </a:moveTo>
                  <a:cubicBezTo>
                    <a:pt x="233" y="1"/>
                    <a:pt x="70" y="211"/>
                    <a:pt x="234" y="403"/>
                  </a:cubicBezTo>
                  <a:cubicBezTo>
                    <a:pt x="234" y="208"/>
                    <a:pt x="390" y="286"/>
                    <a:pt x="507" y="247"/>
                  </a:cubicBezTo>
                  <a:cubicBezTo>
                    <a:pt x="507" y="442"/>
                    <a:pt x="662" y="481"/>
                    <a:pt x="662" y="675"/>
                  </a:cubicBezTo>
                  <a:cubicBezTo>
                    <a:pt x="611" y="649"/>
                    <a:pt x="574" y="639"/>
                    <a:pt x="547" y="639"/>
                  </a:cubicBezTo>
                  <a:cubicBezTo>
                    <a:pt x="452" y="639"/>
                    <a:pt x="472" y="770"/>
                    <a:pt x="351" y="831"/>
                  </a:cubicBezTo>
                  <a:lnTo>
                    <a:pt x="312" y="831"/>
                  </a:lnTo>
                  <a:cubicBezTo>
                    <a:pt x="312" y="792"/>
                    <a:pt x="273" y="792"/>
                    <a:pt x="273" y="753"/>
                  </a:cubicBezTo>
                  <a:cubicBezTo>
                    <a:pt x="196" y="675"/>
                    <a:pt x="157" y="559"/>
                    <a:pt x="40" y="559"/>
                  </a:cubicBezTo>
                  <a:cubicBezTo>
                    <a:pt x="1" y="636"/>
                    <a:pt x="40" y="714"/>
                    <a:pt x="40" y="792"/>
                  </a:cubicBezTo>
                  <a:cubicBezTo>
                    <a:pt x="40" y="906"/>
                    <a:pt x="123" y="978"/>
                    <a:pt x="214" y="978"/>
                  </a:cubicBezTo>
                  <a:cubicBezTo>
                    <a:pt x="247" y="978"/>
                    <a:pt x="281" y="969"/>
                    <a:pt x="312" y="948"/>
                  </a:cubicBezTo>
                  <a:lnTo>
                    <a:pt x="624" y="909"/>
                  </a:lnTo>
                  <a:cubicBezTo>
                    <a:pt x="624" y="636"/>
                    <a:pt x="779" y="636"/>
                    <a:pt x="818" y="403"/>
                  </a:cubicBezTo>
                  <a:cubicBezTo>
                    <a:pt x="857" y="286"/>
                    <a:pt x="779" y="286"/>
                    <a:pt x="818" y="130"/>
                  </a:cubicBezTo>
                  <a:lnTo>
                    <a:pt x="546" y="130"/>
                  </a:lnTo>
                  <a:cubicBezTo>
                    <a:pt x="511" y="38"/>
                    <a:pt x="449" y="1"/>
                    <a:pt x="3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20" name="Google Shape;920;p7"/>
            <p:cNvSpPr/>
            <p:nvPr/>
          </p:nvSpPr>
          <p:spPr>
            <a:xfrm>
              <a:off x="5837375" y="433650"/>
              <a:ext cx="5875" cy="6250"/>
            </a:xfrm>
            <a:custGeom>
              <a:avLst/>
              <a:gdLst/>
              <a:ahLst/>
              <a:cxnLst/>
              <a:rect l="l" t="t" r="r" b="b"/>
              <a:pathLst>
                <a:path w="235" h="250" extrusionOk="0">
                  <a:moveTo>
                    <a:pt x="118" y="1"/>
                  </a:moveTo>
                  <a:cubicBezTo>
                    <a:pt x="118" y="78"/>
                    <a:pt x="1" y="40"/>
                    <a:pt x="1" y="156"/>
                  </a:cubicBezTo>
                  <a:cubicBezTo>
                    <a:pt x="1" y="213"/>
                    <a:pt x="22" y="249"/>
                    <a:pt x="79" y="249"/>
                  </a:cubicBezTo>
                  <a:cubicBezTo>
                    <a:pt x="100" y="249"/>
                    <a:pt x="125" y="245"/>
                    <a:pt x="157" y="234"/>
                  </a:cubicBezTo>
                  <a:cubicBezTo>
                    <a:pt x="157" y="156"/>
                    <a:pt x="234" y="1"/>
                    <a:pt x="1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21" name="Google Shape;921;p7"/>
            <p:cNvSpPr/>
            <p:nvPr/>
          </p:nvSpPr>
          <p:spPr>
            <a:xfrm>
              <a:off x="5863650" y="426850"/>
              <a:ext cx="4900" cy="2225"/>
            </a:xfrm>
            <a:custGeom>
              <a:avLst/>
              <a:gdLst/>
              <a:ahLst/>
              <a:cxnLst/>
              <a:rect l="l" t="t" r="r" b="b"/>
              <a:pathLst>
                <a:path w="196" h="89" extrusionOk="0">
                  <a:moveTo>
                    <a:pt x="195" y="0"/>
                  </a:moveTo>
                  <a:lnTo>
                    <a:pt x="1" y="39"/>
                  </a:lnTo>
                  <a:cubicBezTo>
                    <a:pt x="32" y="39"/>
                    <a:pt x="38" y="89"/>
                    <a:pt x="99" y="89"/>
                  </a:cubicBezTo>
                  <a:cubicBezTo>
                    <a:pt x="114" y="89"/>
                    <a:pt x="133" y="86"/>
                    <a:pt x="156" y="78"/>
                  </a:cubicBezTo>
                  <a:cubicBezTo>
                    <a:pt x="156" y="39"/>
                    <a:pt x="156" y="39"/>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22" name="Google Shape;922;p7"/>
            <p:cNvSpPr/>
            <p:nvPr/>
          </p:nvSpPr>
          <p:spPr>
            <a:xfrm>
              <a:off x="5742050" y="477425"/>
              <a:ext cx="7800" cy="4800"/>
            </a:xfrm>
            <a:custGeom>
              <a:avLst/>
              <a:gdLst/>
              <a:ahLst/>
              <a:cxnLst/>
              <a:rect l="l" t="t" r="r" b="b"/>
              <a:pathLst>
                <a:path w="312" h="192" extrusionOk="0">
                  <a:moveTo>
                    <a:pt x="39" y="1"/>
                  </a:moveTo>
                  <a:cubicBezTo>
                    <a:pt x="39" y="40"/>
                    <a:pt x="0" y="40"/>
                    <a:pt x="0" y="156"/>
                  </a:cubicBezTo>
                  <a:cubicBezTo>
                    <a:pt x="64" y="156"/>
                    <a:pt x="139" y="191"/>
                    <a:pt x="201" y="191"/>
                  </a:cubicBezTo>
                  <a:cubicBezTo>
                    <a:pt x="252" y="191"/>
                    <a:pt x="294" y="167"/>
                    <a:pt x="312" y="79"/>
                  </a:cubicBezTo>
                  <a:cubicBezTo>
                    <a:pt x="234" y="40"/>
                    <a:pt x="117" y="40"/>
                    <a:pt x="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23" name="Google Shape;923;p7"/>
            <p:cNvSpPr/>
            <p:nvPr/>
          </p:nvSpPr>
          <p:spPr>
            <a:xfrm>
              <a:off x="5727450" y="495925"/>
              <a:ext cx="1975" cy="1000"/>
            </a:xfrm>
            <a:custGeom>
              <a:avLst/>
              <a:gdLst/>
              <a:ahLst/>
              <a:cxnLst/>
              <a:rect l="l" t="t" r="r" b="b"/>
              <a:pathLst>
                <a:path w="79" h="40" extrusionOk="0">
                  <a:moveTo>
                    <a:pt x="1" y="39"/>
                  </a:moveTo>
                  <a:lnTo>
                    <a:pt x="1" y="39"/>
                  </a:lnTo>
                  <a:lnTo>
                    <a:pt x="7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24" name="Google Shape;924;p7"/>
            <p:cNvSpPr/>
            <p:nvPr/>
          </p:nvSpPr>
          <p:spPr>
            <a:xfrm>
              <a:off x="5780000" y="806250"/>
              <a:ext cx="17525" cy="13650"/>
            </a:xfrm>
            <a:custGeom>
              <a:avLst/>
              <a:gdLst/>
              <a:ahLst/>
              <a:cxnLst/>
              <a:rect l="l" t="t" r="r" b="b"/>
              <a:pathLst>
                <a:path w="701" h="546" extrusionOk="0">
                  <a:moveTo>
                    <a:pt x="350" y="1"/>
                  </a:moveTo>
                  <a:lnTo>
                    <a:pt x="0" y="78"/>
                  </a:lnTo>
                  <a:cubicBezTo>
                    <a:pt x="0" y="156"/>
                    <a:pt x="0" y="234"/>
                    <a:pt x="39" y="273"/>
                  </a:cubicBezTo>
                  <a:cubicBezTo>
                    <a:pt x="272" y="312"/>
                    <a:pt x="467" y="390"/>
                    <a:pt x="623" y="545"/>
                  </a:cubicBezTo>
                  <a:cubicBezTo>
                    <a:pt x="623" y="390"/>
                    <a:pt x="700" y="390"/>
                    <a:pt x="700" y="156"/>
                  </a:cubicBezTo>
                  <a:cubicBezTo>
                    <a:pt x="584" y="117"/>
                    <a:pt x="467" y="39"/>
                    <a:pt x="3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25" name="Google Shape;925;p7"/>
            <p:cNvSpPr/>
            <p:nvPr/>
          </p:nvSpPr>
          <p:spPr>
            <a:xfrm>
              <a:off x="5701200" y="680375"/>
              <a:ext cx="3900" cy="7225"/>
            </a:xfrm>
            <a:custGeom>
              <a:avLst/>
              <a:gdLst/>
              <a:ahLst/>
              <a:cxnLst/>
              <a:rect l="l" t="t" r="r" b="b"/>
              <a:pathLst>
                <a:path w="156" h="289" extrusionOk="0">
                  <a:moveTo>
                    <a:pt x="102" y="0"/>
                  </a:moveTo>
                  <a:cubicBezTo>
                    <a:pt x="9" y="0"/>
                    <a:pt x="34" y="187"/>
                    <a:pt x="0" y="288"/>
                  </a:cubicBezTo>
                  <a:cubicBezTo>
                    <a:pt x="156" y="288"/>
                    <a:pt x="156" y="171"/>
                    <a:pt x="156" y="16"/>
                  </a:cubicBezTo>
                  <a:cubicBezTo>
                    <a:pt x="134" y="5"/>
                    <a:pt x="116" y="0"/>
                    <a:pt x="1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26" name="Google Shape;926;p7"/>
            <p:cNvSpPr/>
            <p:nvPr/>
          </p:nvSpPr>
          <p:spPr>
            <a:xfrm>
              <a:off x="5803325" y="630175"/>
              <a:ext cx="4900" cy="6825"/>
            </a:xfrm>
            <a:custGeom>
              <a:avLst/>
              <a:gdLst/>
              <a:ahLst/>
              <a:cxnLst/>
              <a:rect l="l" t="t" r="r" b="b"/>
              <a:pathLst>
                <a:path w="196" h="273" extrusionOk="0">
                  <a:moveTo>
                    <a:pt x="40" y="0"/>
                  </a:moveTo>
                  <a:cubicBezTo>
                    <a:pt x="40" y="78"/>
                    <a:pt x="1" y="78"/>
                    <a:pt x="1" y="195"/>
                  </a:cubicBezTo>
                  <a:cubicBezTo>
                    <a:pt x="40" y="195"/>
                    <a:pt x="79" y="273"/>
                    <a:pt x="157" y="273"/>
                  </a:cubicBezTo>
                  <a:cubicBezTo>
                    <a:pt x="196" y="78"/>
                    <a:pt x="79" y="117"/>
                    <a:pt x="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27" name="Google Shape;927;p7"/>
            <p:cNvSpPr/>
            <p:nvPr/>
          </p:nvSpPr>
          <p:spPr>
            <a:xfrm>
              <a:off x="5812425" y="623625"/>
              <a:ext cx="6500" cy="8525"/>
            </a:xfrm>
            <a:custGeom>
              <a:avLst/>
              <a:gdLst/>
              <a:ahLst/>
              <a:cxnLst/>
              <a:rect l="l" t="t" r="r" b="b"/>
              <a:pathLst>
                <a:path w="260" h="341" extrusionOk="0">
                  <a:moveTo>
                    <a:pt x="135" y="0"/>
                  </a:moveTo>
                  <a:cubicBezTo>
                    <a:pt x="16" y="0"/>
                    <a:pt x="0" y="211"/>
                    <a:pt x="65" y="340"/>
                  </a:cubicBezTo>
                  <a:cubicBezTo>
                    <a:pt x="221" y="340"/>
                    <a:pt x="260" y="223"/>
                    <a:pt x="221" y="29"/>
                  </a:cubicBezTo>
                  <a:cubicBezTo>
                    <a:pt x="188" y="9"/>
                    <a:pt x="160" y="0"/>
                    <a:pt x="1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28" name="Google Shape;928;p7"/>
            <p:cNvSpPr/>
            <p:nvPr/>
          </p:nvSpPr>
          <p:spPr>
            <a:xfrm>
              <a:off x="5807225" y="990925"/>
              <a:ext cx="10725" cy="8950"/>
            </a:xfrm>
            <a:custGeom>
              <a:avLst/>
              <a:gdLst/>
              <a:ahLst/>
              <a:cxnLst/>
              <a:rect l="l" t="t" r="r" b="b"/>
              <a:pathLst>
                <a:path w="429" h="358" extrusionOk="0">
                  <a:moveTo>
                    <a:pt x="165" y="1"/>
                  </a:moveTo>
                  <a:cubicBezTo>
                    <a:pt x="151" y="1"/>
                    <a:pt x="135" y="3"/>
                    <a:pt x="117" y="7"/>
                  </a:cubicBezTo>
                  <a:cubicBezTo>
                    <a:pt x="156" y="241"/>
                    <a:pt x="1" y="163"/>
                    <a:pt x="40" y="357"/>
                  </a:cubicBezTo>
                  <a:cubicBezTo>
                    <a:pt x="195" y="357"/>
                    <a:pt x="234" y="163"/>
                    <a:pt x="429" y="124"/>
                  </a:cubicBezTo>
                  <a:cubicBezTo>
                    <a:pt x="325" y="124"/>
                    <a:pt x="283" y="1"/>
                    <a:pt x="1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29" name="Google Shape;929;p7"/>
            <p:cNvSpPr/>
            <p:nvPr/>
          </p:nvSpPr>
          <p:spPr>
            <a:xfrm>
              <a:off x="5800425" y="799450"/>
              <a:ext cx="9750" cy="10725"/>
            </a:xfrm>
            <a:custGeom>
              <a:avLst/>
              <a:gdLst/>
              <a:ahLst/>
              <a:cxnLst/>
              <a:rect l="l" t="t" r="r" b="b"/>
              <a:pathLst>
                <a:path w="390" h="429" extrusionOk="0">
                  <a:moveTo>
                    <a:pt x="389" y="0"/>
                  </a:moveTo>
                  <a:lnTo>
                    <a:pt x="0" y="117"/>
                  </a:lnTo>
                  <a:cubicBezTo>
                    <a:pt x="0" y="117"/>
                    <a:pt x="0" y="156"/>
                    <a:pt x="0" y="156"/>
                  </a:cubicBezTo>
                  <a:cubicBezTo>
                    <a:pt x="13" y="153"/>
                    <a:pt x="25" y="152"/>
                    <a:pt x="36" y="152"/>
                  </a:cubicBezTo>
                  <a:cubicBezTo>
                    <a:pt x="190" y="152"/>
                    <a:pt x="164" y="392"/>
                    <a:pt x="273" y="428"/>
                  </a:cubicBezTo>
                  <a:cubicBezTo>
                    <a:pt x="350" y="311"/>
                    <a:pt x="389" y="156"/>
                    <a:pt x="38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30" name="Google Shape;930;p7"/>
            <p:cNvSpPr/>
            <p:nvPr/>
          </p:nvSpPr>
          <p:spPr>
            <a:xfrm>
              <a:off x="5972600" y="598075"/>
              <a:ext cx="3925" cy="9750"/>
            </a:xfrm>
            <a:custGeom>
              <a:avLst/>
              <a:gdLst/>
              <a:ahLst/>
              <a:cxnLst/>
              <a:rect l="l" t="t" r="r" b="b"/>
              <a:pathLst>
                <a:path w="157" h="390" extrusionOk="0">
                  <a:moveTo>
                    <a:pt x="1" y="0"/>
                  </a:moveTo>
                  <a:lnTo>
                    <a:pt x="1" y="0"/>
                  </a:lnTo>
                  <a:cubicBezTo>
                    <a:pt x="40" y="117"/>
                    <a:pt x="1" y="350"/>
                    <a:pt x="118" y="389"/>
                  </a:cubicBezTo>
                  <a:cubicBezTo>
                    <a:pt x="157" y="234"/>
                    <a:pt x="118" y="78"/>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31" name="Google Shape;931;p7"/>
            <p:cNvSpPr/>
            <p:nvPr/>
          </p:nvSpPr>
          <p:spPr>
            <a:xfrm>
              <a:off x="5976500" y="423925"/>
              <a:ext cx="7800" cy="8050"/>
            </a:xfrm>
            <a:custGeom>
              <a:avLst/>
              <a:gdLst/>
              <a:ahLst/>
              <a:cxnLst/>
              <a:rect l="l" t="t" r="r" b="b"/>
              <a:pathLst>
                <a:path w="312" h="322" extrusionOk="0">
                  <a:moveTo>
                    <a:pt x="273" y="1"/>
                  </a:moveTo>
                  <a:cubicBezTo>
                    <a:pt x="211" y="1"/>
                    <a:pt x="173" y="50"/>
                    <a:pt x="101" y="50"/>
                  </a:cubicBezTo>
                  <a:cubicBezTo>
                    <a:pt x="83" y="50"/>
                    <a:pt x="63" y="47"/>
                    <a:pt x="40" y="39"/>
                  </a:cubicBezTo>
                  <a:cubicBezTo>
                    <a:pt x="40" y="156"/>
                    <a:pt x="1" y="156"/>
                    <a:pt x="1" y="273"/>
                  </a:cubicBezTo>
                  <a:cubicBezTo>
                    <a:pt x="1" y="312"/>
                    <a:pt x="40" y="322"/>
                    <a:pt x="88" y="322"/>
                  </a:cubicBezTo>
                  <a:cubicBezTo>
                    <a:pt x="137" y="322"/>
                    <a:pt x="195" y="312"/>
                    <a:pt x="234" y="312"/>
                  </a:cubicBezTo>
                  <a:cubicBezTo>
                    <a:pt x="312" y="195"/>
                    <a:pt x="312" y="78"/>
                    <a:pt x="2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32" name="Google Shape;932;p7"/>
            <p:cNvSpPr/>
            <p:nvPr/>
          </p:nvSpPr>
          <p:spPr>
            <a:xfrm>
              <a:off x="5909375" y="625300"/>
              <a:ext cx="25" cy="25"/>
            </a:xfrm>
            <a:custGeom>
              <a:avLst/>
              <a:gdLst/>
              <a:ahLst/>
              <a:cxnLst/>
              <a:rect l="l" t="t" r="r" b="b"/>
              <a:pathLst>
                <a:path w="1" h="1" extrusionOk="0">
                  <a:moveTo>
                    <a:pt x="1" y="1"/>
                  </a:moveTo>
                  <a:lnTo>
                    <a:pt x="1" y="1"/>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33" name="Google Shape;933;p7"/>
            <p:cNvSpPr/>
            <p:nvPr/>
          </p:nvSpPr>
          <p:spPr>
            <a:xfrm>
              <a:off x="5962875" y="434625"/>
              <a:ext cx="4900" cy="7800"/>
            </a:xfrm>
            <a:custGeom>
              <a:avLst/>
              <a:gdLst/>
              <a:ahLst/>
              <a:cxnLst/>
              <a:rect l="l" t="t" r="r" b="b"/>
              <a:pathLst>
                <a:path w="196" h="312" extrusionOk="0">
                  <a:moveTo>
                    <a:pt x="195" y="1"/>
                  </a:moveTo>
                  <a:cubicBezTo>
                    <a:pt x="118" y="117"/>
                    <a:pt x="40" y="195"/>
                    <a:pt x="1" y="312"/>
                  </a:cubicBezTo>
                  <a:lnTo>
                    <a:pt x="195" y="312"/>
                  </a:lnTo>
                  <a:lnTo>
                    <a:pt x="19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34" name="Google Shape;934;p7"/>
            <p:cNvSpPr/>
            <p:nvPr/>
          </p:nvSpPr>
          <p:spPr>
            <a:xfrm>
              <a:off x="5519275" y="365150"/>
              <a:ext cx="6825" cy="7250"/>
            </a:xfrm>
            <a:custGeom>
              <a:avLst/>
              <a:gdLst/>
              <a:ahLst/>
              <a:cxnLst/>
              <a:rect l="l" t="t" r="r" b="b"/>
              <a:pathLst>
                <a:path w="273" h="290" extrusionOk="0">
                  <a:moveTo>
                    <a:pt x="145" y="1"/>
                  </a:moveTo>
                  <a:cubicBezTo>
                    <a:pt x="124" y="1"/>
                    <a:pt x="101" y="5"/>
                    <a:pt x="78" y="17"/>
                  </a:cubicBezTo>
                  <a:cubicBezTo>
                    <a:pt x="78" y="133"/>
                    <a:pt x="0" y="250"/>
                    <a:pt x="117" y="289"/>
                  </a:cubicBezTo>
                  <a:cubicBezTo>
                    <a:pt x="117" y="133"/>
                    <a:pt x="273" y="211"/>
                    <a:pt x="273" y="56"/>
                  </a:cubicBezTo>
                  <a:cubicBezTo>
                    <a:pt x="245" y="28"/>
                    <a:pt x="198" y="1"/>
                    <a:pt x="1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35" name="Google Shape;935;p7"/>
            <p:cNvSpPr/>
            <p:nvPr/>
          </p:nvSpPr>
          <p:spPr>
            <a:xfrm>
              <a:off x="5767350" y="466725"/>
              <a:ext cx="8775" cy="9750"/>
            </a:xfrm>
            <a:custGeom>
              <a:avLst/>
              <a:gdLst/>
              <a:ahLst/>
              <a:cxnLst/>
              <a:rect l="l" t="t" r="r" b="b"/>
              <a:pathLst>
                <a:path w="351" h="390" extrusionOk="0">
                  <a:moveTo>
                    <a:pt x="234" y="1"/>
                  </a:moveTo>
                  <a:cubicBezTo>
                    <a:pt x="78" y="40"/>
                    <a:pt x="0" y="156"/>
                    <a:pt x="0" y="390"/>
                  </a:cubicBezTo>
                  <a:lnTo>
                    <a:pt x="195" y="390"/>
                  </a:lnTo>
                  <a:cubicBezTo>
                    <a:pt x="195" y="234"/>
                    <a:pt x="350" y="156"/>
                    <a:pt x="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36" name="Google Shape;936;p7"/>
            <p:cNvSpPr/>
            <p:nvPr/>
          </p:nvSpPr>
          <p:spPr>
            <a:xfrm>
              <a:off x="5753725" y="458950"/>
              <a:ext cx="1000" cy="25"/>
            </a:xfrm>
            <a:custGeom>
              <a:avLst/>
              <a:gdLst/>
              <a:ahLst/>
              <a:cxnLst/>
              <a:rect l="l" t="t" r="r" b="b"/>
              <a:pathLst>
                <a:path w="40" h="1" extrusionOk="0">
                  <a:moveTo>
                    <a:pt x="39" y="0"/>
                  </a:move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37" name="Google Shape;937;p7"/>
            <p:cNvSpPr/>
            <p:nvPr/>
          </p:nvSpPr>
          <p:spPr>
            <a:xfrm>
              <a:off x="5798475" y="622375"/>
              <a:ext cx="2950" cy="2950"/>
            </a:xfrm>
            <a:custGeom>
              <a:avLst/>
              <a:gdLst/>
              <a:ahLst/>
              <a:cxnLst/>
              <a:rect l="l" t="t" r="r" b="b"/>
              <a:pathLst>
                <a:path w="118" h="118" extrusionOk="0">
                  <a:moveTo>
                    <a:pt x="117" y="1"/>
                  </a:moveTo>
                  <a:lnTo>
                    <a:pt x="0" y="40"/>
                  </a:lnTo>
                  <a:cubicBezTo>
                    <a:pt x="0" y="40"/>
                    <a:pt x="0" y="79"/>
                    <a:pt x="0" y="118"/>
                  </a:cubicBezTo>
                  <a:cubicBezTo>
                    <a:pt x="39" y="118"/>
                    <a:pt x="117" y="79"/>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38" name="Google Shape;938;p7"/>
            <p:cNvSpPr/>
            <p:nvPr/>
          </p:nvSpPr>
          <p:spPr>
            <a:xfrm>
              <a:off x="5817925" y="627250"/>
              <a:ext cx="7800" cy="14625"/>
            </a:xfrm>
            <a:custGeom>
              <a:avLst/>
              <a:gdLst/>
              <a:ahLst/>
              <a:cxnLst/>
              <a:rect l="l" t="t" r="r" b="b"/>
              <a:pathLst>
                <a:path w="312" h="585" extrusionOk="0">
                  <a:moveTo>
                    <a:pt x="312" y="0"/>
                  </a:moveTo>
                  <a:cubicBezTo>
                    <a:pt x="204" y="0"/>
                    <a:pt x="196" y="199"/>
                    <a:pt x="42" y="199"/>
                  </a:cubicBezTo>
                  <a:cubicBezTo>
                    <a:pt x="29" y="199"/>
                    <a:pt x="16" y="198"/>
                    <a:pt x="1" y="195"/>
                  </a:cubicBezTo>
                  <a:lnTo>
                    <a:pt x="1" y="506"/>
                  </a:lnTo>
                  <a:cubicBezTo>
                    <a:pt x="40" y="506"/>
                    <a:pt x="78" y="545"/>
                    <a:pt x="117" y="584"/>
                  </a:cubicBezTo>
                  <a:lnTo>
                    <a:pt x="195" y="584"/>
                  </a:lnTo>
                  <a:cubicBezTo>
                    <a:pt x="156" y="545"/>
                    <a:pt x="156" y="506"/>
                    <a:pt x="156" y="429"/>
                  </a:cubicBezTo>
                  <a:cubicBezTo>
                    <a:pt x="195" y="273"/>
                    <a:pt x="273" y="156"/>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39" name="Google Shape;939;p7"/>
            <p:cNvSpPr/>
            <p:nvPr/>
          </p:nvSpPr>
          <p:spPr>
            <a:xfrm>
              <a:off x="5699250" y="482325"/>
              <a:ext cx="6825" cy="7775"/>
            </a:xfrm>
            <a:custGeom>
              <a:avLst/>
              <a:gdLst/>
              <a:ahLst/>
              <a:cxnLst/>
              <a:rect l="l" t="t" r="r" b="b"/>
              <a:pathLst>
                <a:path w="273" h="311" extrusionOk="0">
                  <a:moveTo>
                    <a:pt x="173" y="1"/>
                  </a:moveTo>
                  <a:cubicBezTo>
                    <a:pt x="91" y="1"/>
                    <a:pt x="0" y="61"/>
                    <a:pt x="0" y="194"/>
                  </a:cubicBezTo>
                  <a:cubicBezTo>
                    <a:pt x="78" y="233"/>
                    <a:pt x="78" y="311"/>
                    <a:pt x="195" y="311"/>
                  </a:cubicBezTo>
                  <a:cubicBezTo>
                    <a:pt x="156" y="155"/>
                    <a:pt x="273" y="194"/>
                    <a:pt x="273" y="38"/>
                  </a:cubicBezTo>
                  <a:cubicBezTo>
                    <a:pt x="248" y="14"/>
                    <a:pt x="212" y="1"/>
                    <a:pt x="1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40" name="Google Shape;940;p7"/>
            <p:cNvSpPr/>
            <p:nvPr/>
          </p:nvSpPr>
          <p:spPr>
            <a:xfrm>
              <a:off x="5713825" y="657400"/>
              <a:ext cx="6850" cy="13650"/>
            </a:xfrm>
            <a:custGeom>
              <a:avLst/>
              <a:gdLst/>
              <a:ahLst/>
              <a:cxnLst/>
              <a:rect l="l" t="t" r="r" b="b"/>
              <a:pathLst>
                <a:path w="274" h="546" extrusionOk="0">
                  <a:moveTo>
                    <a:pt x="79" y="1"/>
                  </a:moveTo>
                  <a:lnTo>
                    <a:pt x="79" y="1"/>
                  </a:lnTo>
                  <a:cubicBezTo>
                    <a:pt x="1" y="118"/>
                    <a:pt x="79" y="390"/>
                    <a:pt x="118" y="546"/>
                  </a:cubicBezTo>
                  <a:cubicBezTo>
                    <a:pt x="234" y="546"/>
                    <a:pt x="234" y="390"/>
                    <a:pt x="273" y="273"/>
                  </a:cubicBezTo>
                  <a:cubicBezTo>
                    <a:pt x="118" y="273"/>
                    <a:pt x="157" y="40"/>
                    <a:pt x="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41" name="Google Shape;941;p7"/>
            <p:cNvSpPr/>
            <p:nvPr/>
          </p:nvSpPr>
          <p:spPr>
            <a:xfrm>
              <a:off x="5720650" y="291625"/>
              <a:ext cx="36025" cy="27250"/>
            </a:xfrm>
            <a:custGeom>
              <a:avLst/>
              <a:gdLst/>
              <a:ahLst/>
              <a:cxnLst/>
              <a:rect l="l" t="t" r="r" b="b"/>
              <a:pathLst>
                <a:path w="1441" h="1090" extrusionOk="0">
                  <a:moveTo>
                    <a:pt x="662" y="0"/>
                  </a:moveTo>
                  <a:lnTo>
                    <a:pt x="662" y="0"/>
                  </a:lnTo>
                  <a:cubicBezTo>
                    <a:pt x="701" y="117"/>
                    <a:pt x="701" y="234"/>
                    <a:pt x="623" y="312"/>
                  </a:cubicBezTo>
                  <a:cubicBezTo>
                    <a:pt x="234" y="350"/>
                    <a:pt x="0" y="740"/>
                    <a:pt x="156" y="1090"/>
                  </a:cubicBezTo>
                  <a:cubicBezTo>
                    <a:pt x="584" y="895"/>
                    <a:pt x="1012" y="701"/>
                    <a:pt x="1440" y="506"/>
                  </a:cubicBezTo>
                  <a:cubicBezTo>
                    <a:pt x="1129" y="428"/>
                    <a:pt x="817" y="350"/>
                    <a:pt x="6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42" name="Google Shape;942;p7"/>
            <p:cNvSpPr/>
            <p:nvPr/>
          </p:nvSpPr>
          <p:spPr>
            <a:xfrm>
              <a:off x="5704100" y="666425"/>
              <a:ext cx="5875" cy="7850"/>
            </a:xfrm>
            <a:custGeom>
              <a:avLst/>
              <a:gdLst/>
              <a:ahLst/>
              <a:cxnLst/>
              <a:rect l="l" t="t" r="r" b="b"/>
              <a:pathLst>
                <a:path w="235" h="314" extrusionOk="0">
                  <a:moveTo>
                    <a:pt x="47" y="0"/>
                  </a:moveTo>
                  <a:cubicBezTo>
                    <a:pt x="27" y="0"/>
                    <a:pt x="10" y="20"/>
                    <a:pt x="1" y="68"/>
                  </a:cubicBezTo>
                  <a:cubicBezTo>
                    <a:pt x="105" y="68"/>
                    <a:pt x="55" y="314"/>
                    <a:pt x="179" y="314"/>
                  </a:cubicBezTo>
                  <a:cubicBezTo>
                    <a:pt x="194" y="314"/>
                    <a:pt x="213" y="310"/>
                    <a:pt x="234" y="301"/>
                  </a:cubicBezTo>
                  <a:cubicBezTo>
                    <a:pt x="205" y="184"/>
                    <a:pt x="109" y="0"/>
                    <a:pt x="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43" name="Google Shape;943;p7"/>
            <p:cNvSpPr/>
            <p:nvPr/>
          </p:nvSpPr>
          <p:spPr>
            <a:xfrm>
              <a:off x="5829600" y="440475"/>
              <a:ext cx="4900" cy="7800"/>
            </a:xfrm>
            <a:custGeom>
              <a:avLst/>
              <a:gdLst/>
              <a:ahLst/>
              <a:cxnLst/>
              <a:rect l="l" t="t" r="r" b="b"/>
              <a:pathLst>
                <a:path w="196" h="312" extrusionOk="0">
                  <a:moveTo>
                    <a:pt x="78" y="0"/>
                  </a:moveTo>
                  <a:lnTo>
                    <a:pt x="78" y="0"/>
                  </a:lnTo>
                  <a:cubicBezTo>
                    <a:pt x="1" y="78"/>
                    <a:pt x="78" y="311"/>
                    <a:pt x="195" y="311"/>
                  </a:cubicBezTo>
                  <a:cubicBezTo>
                    <a:pt x="195" y="117"/>
                    <a:pt x="156" y="39"/>
                    <a:pt x="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44" name="Google Shape;944;p7"/>
            <p:cNvSpPr/>
            <p:nvPr/>
          </p:nvSpPr>
          <p:spPr>
            <a:xfrm>
              <a:off x="6494050" y="739125"/>
              <a:ext cx="10725" cy="14525"/>
            </a:xfrm>
            <a:custGeom>
              <a:avLst/>
              <a:gdLst/>
              <a:ahLst/>
              <a:cxnLst/>
              <a:rect l="l" t="t" r="r" b="b"/>
              <a:pathLst>
                <a:path w="429" h="581" extrusionOk="0">
                  <a:moveTo>
                    <a:pt x="1" y="1"/>
                  </a:moveTo>
                  <a:cubicBezTo>
                    <a:pt x="33" y="263"/>
                    <a:pt x="232" y="581"/>
                    <a:pt x="364" y="581"/>
                  </a:cubicBezTo>
                  <a:cubicBezTo>
                    <a:pt x="388" y="581"/>
                    <a:pt x="410" y="570"/>
                    <a:pt x="429" y="545"/>
                  </a:cubicBezTo>
                  <a:cubicBezTo>
                    <a:pt x="273" y="545"/>
                    <a:pt x="156" y="195"/>
                    <a:pt x="312" y="39"/>
                  </a:cubicBezTo>
                  <a:cubicBezTo>
                    <a:pt x="195" y="1"/>
                    <a:pt x="117"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45" name="Google Shape;945;p7"/>
            <p:cNvSpPr/>
            <p:nvPr/>
          </p:nvSpPr>
          <p:spPr>
            <a:xfrm>
              <a:off x="6543675" y="372375"/>
              <a:ext cx="6825" cy="7800"/>
            </a:xfrm>
            <a:custGeom>
              <a:avLst/>
              <a:gdLst/>
              <a:ahLst/>
              <a:cxnLst/>
              <a:rect l="l" t="t" r="r" b="b"/>
              <a:pathLst>
                <a:path w="273" h="312" extrusionOk="0">
                  <a:moveTo>
                    <a:pt x="39" y="0"/>
                  </a:moveTo>
                  <a:cubicBezTo>
                    <a:pt x="0" y="0"/>
                    <a:pt x="0" y="0"/>
                    <a:pt x="0" y="39"/>
                  </a:cubicBezTo>
                  <a:cubicBezTo>
                    <a:pt x="0" y="195"/>
                    <a:pt x="78" y="311"/>
                    <a:pt x="234" y="311"/>
                  </a:cubicBezTo>
                  <a:cubicBezTo>
                    <a:pt x="195" y="234"/>
                    <a:pt x="234" y="156"/>
                    <a:pt x="273" y="78"/>
                  </a:cubicBezTo>
                  <a:cubicBezTo>
                    <a:pt x="234" y="78"/>
                    <a:pt x="156" y="0"/>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46" name="Google Shape;946;p7"/>
            <p:cNvSpPr/>
            <p:nvPr/>
          </p:nvSpPr>
          <p:spPr>
            <a:xfrm>
              <a:off x="6541725" y="1102900"/>
              <a:ext cx="4875" cy="9825"/>
            </a:xfrm>
            <a:custGeom>
              <a:avLst/>
              <a:gdLst/>
              <a:ahLst/>
              <a:cxnLst/>
              <a:rect l="l" t="t" r="r" b="b"/>
              <a:pathLst>
                <a:path w="195" h="393" extrusionOk="0">
                  <a:moveTo>
                    <a:pt x="25" y="1"/>
                  </a:moveTo>
                  <a:cubicBezTo>
                    <a:pt x="17" y="1"/>
                    <a:pt x="9" y="2"/>
                    <a:pt x="0" y="3"/>
                  </a:cubicBezTo>
                  <a:lnTo>
                    <a:pt x="0" y="392"/>
                  </a:lnTo>
                  <a:cubicBezTo>
                    <a:pt x="186" y="392"/>
                    <a:pt x="195" y="1"/>
                    <a:pt x="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47" name="Google Shape;947;p7"/>
            <p:cNvSpPr/>
            <p:nvPr/>
          </p:nvSpPr>
          <p:spPr>
            <a:xfrm>
              <a:off x="5529975" y="901600"/>
              <a:ext cx="25" cy="25"/>
            </a:xfrm>
            <a:custGeom>
              <a:avLst/>
              <a:gdLst/>
              <a:ahLst/>
              <a:cxnLst/>
              <a:rect l="l" t="t" r="r" b="b"/>
              <a:pathLst>
                <a:path w="1" h="1" extrusionOk="0">
                  <a:moveTo>
                    <a:pt x="0" y="0"/>
                  </a:move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48" name="Google Shape;948;p7"/>
            <p:cNvSpPr/>
            <p:nvPr/>
          </p:nvSpPr>
          <p:spPr>
            <a:xfrm>
              <a:off x="5552350" y="356800"/>
              <a:ext cx="7800" cy="2950"/>
            </a:xfrm>
            <a:custGeom>
              <a:avLst/>
              <a:gdLst/>
              <a:ahLst/>
              <a:cxnLst/>
              <a:rect l="l" t="t" r="r" b="b"/>
              <a:pathLst>
                <a:path w="312" h="118" extrusionOk="0">
                  <a:moveTo>
                    <a:pt x="312" y="0"/>
                  </a:moveTo>
                  <a:lnTo>
                    <a:pt x="0" y="78"/>
                  </a:lnTo>
                  <a:cubicBezTo>
                    <a:pt x="0" y="78"/>
                    <a:pt x="39" y="117"/>
                    <a:pt x="39" y="117"/>
                  </a:cubicBezTo>
                  <a:cubicBezTo>
                    <a:pt x="156" y="117"/>
                    <a:pt x="185" y="52"/>
                    <a:pt x="242" y="52"/>
                  </a:cubicBezTo>
                  <a:cubicBezTo>
                    <a:pt x="260" y="52"/>
                    <a:pt x="282" y="59"/>
                    <a:pt x="312" y="78"/>
                  </a:cubicBezTo>
                  <a:cubicBezTo>
                    <a:pt x="312" y="39"/>
                    <a:pt x="312" y="0"/>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49" name="Google Shape;949;p7"/>
            <p:cNvSpPr/>
            <p:nvPr/>
          </p:nvSpPr>
          <p:spPr>
            <a:xfrm>
              <a:off x="5315950" y="917150"/>
              <a:ext cx="3900" cy="7825"/>
            </a:xfrm>
            <a:custGeom>
              <a:avLst/>
              <a:gdLst/>
              <a:ahLst/>
              <a:cxnLst/>
              <a:rect l="l" t="t" r="r" b="b"/>
              <a:pathLst>
                <a:path w="156" h="313" extrusionOk="0">
                  <a:moveTo>
                    <a:pt x="78" y="1"/>
                  </a:moveTo>
                  <a:cubicBezTo>
                    <a:pt x="39" y="156"/>
                    <a:pt x="0" y="273"/>
                    <a:pt x="78" y="312"/>
                  </a:cubicBezTo>
                  <a:cubicBezTo>
                    <a:pt x="156" y="273"/>
                    <a:pt x="156" y="1"/>
                    <a:pt x="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50" name="Google Shape;950;p7"/>
            <p:cNvSpPr/>
            <p:nvPr/>
          </p:nvSpPr>
          <p:spPr>
            <a:xfrm>
              <a:off x="5264375" y="897700"/>
              <a:ext cx="5600" cy="6475"/>
            </a:xfrm>
            <a:custGeom>
              <a:avLst/>
              <a:gdLst/>
              <a:ahLst/>
              <a:cxnLst/>
              <a:rect l="l" t="t" r="r" b="b"/>
              <a:pathLst>
                <a:path w="224" h="259" extrusionOk="0">
                  <a:moveTo>
                    <a:pt x="195" y="0"/>
                  </a:moveTo>
                  <a:cubicBezTo>
                    <a:pt x="79" y="0"/>
                    <a:pt x="1" y="39"/>
                    <a:pt x="1" y="195"/>
                  </a:cubicBezTo>
                  <a:cubicBezTo>
                    <a:pt x="34" y="239"/>
                    <a:pt x="68" y="259"/>
                    <a:pt x="97" y="259"/>
                  </a:cubicBezTo>
                  <a:cubicBezTo>
                    <a:pt x="172" y="259"/>
                    <a:pt x="223" y="139"/>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51" name="Google Shape;951;p7"/>
            <p:cNvSpPr/>
            <p:nvPr/>
          </p:nvSpPr>
          <p:spPr>
            <a:xfrm>
              <a:off x="5270225" y="909375"/>
              <a:ext cx="4875" cy="8350"/>
            </a:xfrm>
            <a:custGeom>
              <a:avLst/>
              <a:gdLst/>
              <a:ahLst/>
              <a:cxnLst/>
              <a:rect l="l" t="t" r="r" b="b"/>
              <a:pathLst>
                <a:path w="195" h="334" extrusionOk="0">
                  <a:moveTo>
                    <a:pt x="156" y="0"/>
                  </a:moveTo>
                  <a:cubicBezTo>
                    <a:pt x="39" y="0"/>
                    <a:pt x="0" y="78"/>
                    <a:pt x="0" y="195"/>
                  </a:cubicBezTo>
                  <a:cubicBezTo>
                    <a:pt x="63" y="226"/>
                    <a:pt x="50" y="333"/>
                    <a:pt x="103" y="333"/>
                  </a:cubicBezTo>
                  <a:cubicBezTo>
                    <a:pt x="116" y="333"/>
                    <a:pt x="133" y="327"/>
                    <a:pt x="156" y="312"/>
                  </a:cubicBezTo>
                  <a:cubicBezTo>
                    <a:pt x="195" y="156"/>
                    <a:pt x="156" y="117"/>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52" name="Google Shape;952;p7"/>
            <p:cNvSpPr/>
            <p:nvPr/>
          </p:nvSpPr>
          <p:spPr>
            <a:xfrm>
              <a:off x="5488125" y="920075"/>
              <a:ext cx="9775" cy="6500"/>
            </a:xfrm>
            <a:custGeom>
              <a:avLst/>
              <a:gdLst/>
              <a:ahLst/>
              <a:cxnLst/>
              <a:rect l="l" t="t" r="r" b="b"/>
              <a:pathLst>
                <a:path w="391" h="260" extrusionOk="0">
                  <a:moveTo>
                    <a:pt x="40" y="0"/>
                  </a:moveTo>
                  <a:cubicBezTo>
                    <a:pt x="40" y="78"/>
                    <a:pt x="1" y="117"/>
                    <a:pt x="1" y="195"/>
                  </a:cubicBezTo>
                  <a:cubicBezTo>
                    <a:pt x="34" y="245"/>
                    <a:pt x="96" y="259"/>
                    <a:pt x="162" y="259"/>
                  </a:cubicBezTo>
                  <a:cubicBezTo>
                    <a:pt x="250" y="259"/>
                    <a:pt x="346" y="234"/>
                    <a:pt x="390" y="234"/>
                  </a:cubicBezTo>
                  <a:cubicBezTo>
                    <a:pt x="390" y="56"/>
                    <a:pt x="327" y="43"/>
                    <a:pt x="243" y="43"/>
                  </a:cubicBezTo>
                  <a:cubicBezTo>
                    <a:pt x="229" y="43"/>
                    <a:pt x="215" y="44"/>
                    <a:pt x="200" y="44"/>
                  </a:cubicBezTo>
                  <a:cubicBezTo>
                    <a:pt x="148" y="44"/>
                    <a:pt x="92" y="39"/>
                    <a:pt x="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53" name="Google Shape;953;p7"/>
            <p:cNvSpPr/>
            <p:nvPr/>
          </p:nvSpPr>
          <p:spPr>
            <a:xfrm>
              <a:off x="5355825" y="744000"/>
              <a:ext cx="4900" cy="10725"/>
            </a:xfrm>
            <a:custGeom>
              <a:avLst/>
              <a:gdLst/>
              <a:ahLst/>
              <a:cxnLst/>
              <a:rect l="l" t="t" r="r" b="b"/>
              <a:pathLst>
                <a:path w="196" h="429" extrusionOk="0">
                  <a:moveTo>
                    <a:pt x="1" y="0"/>
                  </a:moveTo>
                  <a:cubicBezTo>
                    <a:pt x="1" y="156"/>
                    <a:pt x="40" y="311"/>
                    <a:pt x="117" y="428"/>
                  </a:cubicBezTo>
                  <a:lnTo>
                    <a:pt x="156" y="428"/>
                  </a:lnTo>
                  <a:cubicBezTo>
                    <a:pt x="195" y="272"/>
                    <a:pt x="156" y="0"/>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54" name="Google Shape;954;p7"/>
            <p:cNvSpPr/>
            <p:nvPr/>
          </p:nvSpPr>
          <p:spPr>
            <a:xfrm>
              <a:off x="6023200" y="419050"/>
              <a:ext cx="1975" cy="1000"/>
            </a:xfrm>
            <a:custGeom>
              <a:avLst/>
              <a:gdLst/>
              <a:ahLst/>
              <a:cxnLst/>
              <a:rect l="l" t="t" r="r" b="b"/>
              <a:pathLst>
                <a:path w="79" h="40" extrusionOk="0">
                  <a:moveTo>
                    <a:pt x="0" y="1"/>
                  </a:moveTo>
                  <a:cubicBezTo>
                    <a:pt x="0" y="1"/>
                    <a:pt x="0" y="1"/>
                    <a:pt x="0" y="40"/>
                  </a:cubicBezTo>
                  <a:lnTo>
                    <a:pt x="7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55" name="Google Shape;955;p7"/>
            <p:cNvSpPr/>
            <p:nvPr/>
          </p:nvSpPr>
          <p:spPr>
            <a:xfrm>
              <a:off x="6017350" y="972600"/>
              <a:ext cx="6850" cy="9750"/>
            </a:xfrm>
            <a:custGeom>
              <a:avLst/>
              <a:gdLst/>
              <a:ahLst/>
              <a:cxnLst/>
              <a:rect l="l" t="t" r="r" b="b"/>
              <a:pathLst>
                <a:path w="274" h="390" extrusionOk="0">
                  <a:moveTo>
                    <a:pt x="40" y="1"/>
                  </a:moveTo>
                  <a:cubicBezTo>
                    <a:pt x="1" y="273"/>
                    <a:pt x="157" y="351"/>
                    <a:pt x="273" y="390"/>
                  </a:cubicBezTo>
                  <a:cubicBezTo>
                    <a:pt x="273" y="156"/>
                    <a:pt x="234" y="1"/>
                    <a:pt x="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56" name="Google Shape;956;p7"/>
            <p:cNvSpPr/>
            <p:nvPr/>
          </p:nvSpPr>
          <p:spPr>
            <a:xfrm>
              <a:off x="6181775" y="277025"/>
              <a:ext cx="5850" cy="3925"/>
            </a:xfrm>
            <a:custGeom>
              <a:avLst/>
              <a:gdLst/>
              <a:ahLst/>
              <a:cxnLst/>
              <a:rect l="l" t="t" r="r" b="b"/>
              <a:pathLst>
                <a:path w="234" h="157" extrusionOk="0">
                  <a:moveTo>
                    <a:pt x="234" y="1"/>
                  </a:moveTo>
                  <a:lnTo>
                    <a:pt x="234" y="1"/>
                  </a:lnTo>
                  <a:cubicBezTo>
                    <a:pt x="156" y="39"/>
                    <a:pt x="0" y="1"/>
                    <a:pt x="0" y="117"/>
                  </a:cubicBezTo>
                  <a:cubicBezTo>
                    <a:pt x="39" y="143"/>
                    <a:pt x="74" y="156"/>
                    <a:pt x="104" y="156"/>
                  </a:cubicBezTo>
                  <a:cubicBezTo>
                    <a:pt x="165" y="156"/>
                    <a:pt x="208" y="104"/>
                    <a:pt x="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57" name="Google Shape;957;p7"/>
            <p:cNvSpPr/>
            <p:nvPr/>
          </p:nvSpPr>
          <p:spPr>
            <a:xfrm>
              <a:off x="6150650" y="976500"/>
              <a:ext cx="4875" cy="6825"/>
            </a:xfrm>
            <a:custGeom>
              <a:avLst/>
              <a:gdLst/>
              <a:ahLst/>
              <a:cxnLst/>
              <a:rect l="l" t="t" r="r" b="b"/>
              <a:pathLst>
                <a:path w="195" h="273" extrusionOk="0">
                  <a:moveTo>
                    <a:pt x="0" y="0"/>
                  </a:moveTo>
                  <a:cubicBezTo>
                    <a:pt x="0" y="78"/>
                    <a:pt x="0" y="156"/>
                    <a:pt x="39" y="273"/>
                  </a:cubicBezTo>
                  <a:cubicBezTo>
                    <a:pt x="117" y="195"/>
                    <a:pt x="156" y="117"/>
                    <a:pt x="195" y="39"/>
                  </a:cubicBez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58" name="Google Shape;958;p7"/>
            <p:cNvSpPr/>
            <p:nvPr/>
          </p:nvSpPr>
          <p:spPr>
            <a:xfrm>
              <a:off x="5894775" y="972600"/>
              <a:ext cx="5875" cy="3600"/>
            </a:xfrm>
            <a:custGeom>
              <a:avLst/>
              <a:gdLst/>
              <a:ahLst/>
              <a:cxnLst/>
              <a:rect l="l" t="t" r="r" b="b"/>
              <a:pathLst>
                <a:path w="235" h="144" extrusionOk="0">
                  <a:moveTo>
                    <a:pt x="88" y="1"/>
                  </a:moveTo>
                  <a:cubicBezTo>
                    <a:pt x="40" y="1"/>
                    <a:pt x="1" y="20"/>
                    <a:pt x="1" y="118"/>
                  </a:cubicBezTo>
                  <a:cubicBezTo>
                    <a:pt x="19" y="136"/>
                    <a:pt x="37" y="143"/>
                    <a:pt x="55" y="143"/>
                  </a:cubicBezTo>
                  <a:cubicBezTo>
                    <a:pt x="115" y="143"/>
                    <a:pt x="175" y="61"/>
                    <a:pt x="234" y="1"/>
                  </a:cubicBezTo>
                  <a:lnTo>
                    <a:pt x="234" y="1"/>
                  </a:lnTo>
                  <a:cubicBezTo>
                    <a:pt x="221" y="7"/>
                    <a:pt x="206" y="9"/>
                    <a:pt x="190" y="9"/>
                  </a:cubicBezTo>
                  <a:cubicBezTo>
                    <a:pt x="158" y="9"/>
                    <a:pt x="121" y="1"/>
                    <a:pt x="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59" name="Google Shape;959;p7"/>
            <p:cNvSpPr/>
            <p:nvPr/>
          </p:nvSpPr>
          <p:spPr>
            <a:xfrm>
              <a:off x="5924125" y="972500"/>
              <a:ext cx="4725" cy="7925"/>
            </a:xfrm>
            <a:custGeom>
              <a:avLst/>
              <a:gdLst/>
              <a:ahLst/>
              <a:cxnLst/>
              <a:rect l="l" t="t" r="r" b="b"/>
              <a:pathLst>
                <a:path w="189" h="317" extrusionOk="0">
                  <a:moveTo>
                    <a:pt x="149" y="0"/>
                  </a:moveTo>
                  <a:cubicBezTo>
                    <a:pt x="0" y="0"/>
                    <a:pt x="36" y="208"/>
                    <a:pt x="72" y="316"/>
                  </a:cubicBezTo>
                  <a:cubicBezTo>
                    <a:pt x="189" y="316"/>
                    <a:pt x="189" y="160"/>
                    <a:pt x="189" y="5"/>
                  </a:cubicBezTo>
                  <a:cubicBezTo>
                    <a:pt x="174" y="2"/>
                    <a:pt x="161" y="0"/>
                    <a:pt x="1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60" name="Google Shape;960;p7"/>
            <p:cNvSpPr/>
            <p:nvPr/>
          </p:nvSpPr>
          <p:spPr>
            <a:xfrm>
              <a:off x="6018325" y="424925"/>
              <a:ext cx="8450" cy="6975"/>
            </a:xfrm>
            <a:custGeom>
              <a:avLst/>
              <a:gdLst/>
              <a:ahLst/>
              <a:cxnLst/>
              <a:rect l="l" t="t" r="r" b="b"/>
              <a:pathLst>
                <a:path w="338" h="279" extrusionOk="0">
                  <a:moveTo>
                    <a:pt x="97" y="1"/>
                  </a:moveTo>
                  <a:cubicBezTo>
                    <a:pt x="43" y="1"/>
                    <a:pt x="1" y="35"/>
                    <a:pt x="1" y="116"/>
                  </a:cubicBezTo>
                  <a:cubicBezTo>
                    <a:pt x="105" y="151"/>
                    <a:pt x="116" y="278"/>
                    <a:pt x="255" y="278"/>
                  </a:cubicBezTo>
                  <a:cubicBezTo>
                    <a:pt x="272" y="278"/>
                    <a:pt x="291" y="276"/>
                    <a:pt x="312" y="272"/>
                  </a:cubicBezTo>
                  <a:cubicBezTo>
                    <a:pt x="338" y="120"/>
                    <a:pt x="198" y="1"/>
                    <a:pt x="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61" name="Google Shape;961;p7"/>
            <p:cNvSpPr/>
            <p:nvPr/>
          </p:nvSpPr>
          <p:spPr>
            <a:xfrm>
              <a:off x="5969700" y="418100"/>
              <a:ext cx="10725" cy="2975"/>
            </a:xfrm>
            <a:custGeom>
              <a:avLst/>
              <a:gdLst/>
              <a:ahLst/>
              <a:cxnLst/>
              <a:rect l="l" t="t" r="r" b="b"/>
              <a:pathLst>
                <a:path w="429" h="119" extrusionOk="0">
                  <a:moveTo>
                    <a:pt x="0" y="0"/>
                  </a:moveTo>
                  <a:cubicBezTo>
                    <a:pt x="0" y="0"/>
                    <a:pt x="0" y="39"/>
                    <a:pt x="0" y="78"/>
                  </a:cubicBezTo>
                  <a:cubicBezTo>
                    <a:pt x="55" y="105"/>
                    <a:pt x="110" y="118"/>
                    <a:pt x="164" y="118"/>
                  </a:cubicBezTo>
                  <a:cubicBezTo>
                    <a:pt x="261" y="118"/>
                    <a:pt x="353" y="75"/>
                    <a:pt x="4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62" name="Google Shape;962;p7"/>
            <p:cNvSpPr/>
            <p:nvPr/>
          </p:nvSpPr>
          <p:spPr>
            <a:xfrm>
              <a:off x="5979425" y="778050"/>
              <a:ext cx="9750" cy="10725"/>
            </a:xfrm>
            <a:custGeom>
              <a:avLst/>
              <a:gdLst/>
              <a:ahLst/>
              <a:cxnLst/>
              <a:rect l="l" t="t" r="r" b="b"/>
              <a:pathLst>
                <a:path w="390" h="429" extrusionOk="0">
                  <a:moveTo>
                    <a:pt x="39" y="0"/>
                  </a:moveTo>
                  <a:cubicBezTo>
                    <a:pt x="39" y="78"/>
                    <a:pt x="0" y="117"/>
                    <a:pt x="0" y="195"/>
                  </a:cubicBezTo>
                  <a:cubicBezTo>
                    <a:pt x="156" y="195"/>
                    <a:pt x="234" y="389"/>
                    <a:pt x="351" y="428"/>
                  </a:cubicBezTo>
                  <a:cubicBezTo>
                    <a:pt x="389" y="117"/>
                    <a:pt x="273" y="0"/>
                    <a:pt x="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63" name="Google Shape;963;p7"/>
            <p:cNvSpPr/>
            <p:nvPr/>
          </p:nvSpPr>
          <p:spPr>
            <a:xfrm>
              <a:off x="5997900" y="418100"/>
              <a:ext cx="2950" cy="2925"/>
            </a:xfrm>
            <a:custGeom>
              <a:avLst/>
              <a:gdLst/>
              <a:ahLst/>
              <a:cxnLst/>
              <a:rect l="l" t="t" r="r" b="b"/>
              <a:pathLst>
                <a:path w="118" h="117" extrusionOk="0">
                  <a:moveTo>
                    <a:pt x="1" y="0"/>
                  </a:moveTo>
                  <a:cubicBezTo>
                    <a:pt x="1" y="39"/>
                    <a:pt x="40" y="78"/>
                    <a:pt x="79" y="117"/>
                  </a:cubicBezTo>
                  <a:cubicBezTo>
                    <a:pt x="79" y="39"/>
                    <a:pt x="79" y="0"/>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64" name="Google Shape;964;p7"/>
            <p:cNvSpPr/>
            <p:nvPr/>
          </p:nvSpPr>
          <p:spPr>
            <a:xfrm>
              <a:off x="6529075" y="1093200"/>
              <a:ext cx="9750" cy="7500"/>
            </a:xfrm>
            <a:custGeom>
              <a:avLst/>
              <a:gdLst/>
              <a:ahLst/>
              <a:cxnLst/>
              <a:rect l="l" t="t" r="r" b="b"/>
              <a:pathLst>
                <a:path w="390" h="300" extrusionOk="0">
                  <a:moveTo>
                    <a:pt x="112" y="0"/>
                  </a:moveTo>
                  <a:cubicBezTo>
                    <a:pt x="74" y="0"/>
                    <a:pt x="35" y="2"/>
                    <a:pt x="1" y="2"/>
                  </a:cubicBezTo>
                  <a:cubicBezTo>
                    <a:pt x="1" y="232"/>
                    <a:pt x="69" y="299"/>
                    <a:pt x="165" y="299"/>
                  </a:cubicBezTo>
                  <a:cubicBezTo>
                    <a:pt x="231" y="299"/>
                    <a:pt x="310" y="267"/>
                    <a:pt x="390" y="236"/>
                  </a:cubicBezTo>
                  <a:cubicBezTo>
                    <a:pt x="390" y="24"/>
                    <a:pt x="248" y="0"/>
                    <a:pt x="1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65" name="Google Shape;965;p7"/>
            <p:cNvSpPr/>
            <p:nvPr/>
          </p:nvSpPr>
          <p:spPr>
            <a:xfrm>
              <a:off x="6516425" y="1090325"/>
              <a:ext cx="9750" cy="15575"/>
            </a:xfrm>
            <a:custGeom>
              <a:avLst/>
              <a:gdLst/>
              <a:ahLst/>
              <a:cxnLst/>
              <a:rect l="l" t="t" r="r" b="b"/>
              <a:pathLst>
                <a:path w="390" h="623" extrusionOk="0">
                  <a:moveTo>
                    <a:pt x="40" y="0"/>
                  </a:moveTo>
                  <a:cubicBezTo>
                    <a:pt x="1" y="234"/>
                    <a:pt x="117" y="467"/>
                    <a:pt x="351" y="623"/>
                  </a:cubicBezTo>
                  <a:cubicBezTo>
                    <a:pt x="312" y="467"/>
                    <a:pt x="390" y="467"/>
                    <a:pt x="390" y="351"/>
                  </a:cubicBezTo>
                  <a:cubicBezTo>
                    <a:pt x="312" y="234"/>
                    <a:pt x="234" y="117"/>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66" name="Google Shape;966;p7"/>
            <p:cNvSpPr/>
            <p:nvPr/>
          </p:nvSpPr>
          <p:spPr>
            <a:xfrm>
              <a:off x="6392875" y="372375"/>
              <a:ext cx="10725" cy="7800"/>
            </a:xfrm>
            <a:custGeom>
              <a:avLst/>
              <a:gdLst/>
              <a:ahLst/>
              <a:cxnLst/>
              <a:rect l="l" t="t" r="r" b="b"/>
              <a:pathLst>
                <a:path w="429" h="312" extrusionOk="0">
                  <a:moveTo>
                    <a:pt x="273" y="0"/>
                  </a:moveTo>
                  <a:cubicBezTo>
                    <a:pt x="156" y="0"/>
                    <a:pt x="117" y="78"/>
                    <a:pt x="1" y="78"/>
                  </a:cubicBezTo>
                  <a:cubicBezTo>
                    <a:pt x="1" y="117"/>
                    <a:pt x="1" y="156"/>
                    <a:pt x="1" y="195"/>
                  </a:cubicBezTo>
                  <a:lnTo>
                    <a:pt x="429" y="311"/>
                  </a:lnTo>
                  <a:cubicBezTo>
                    <a:pt x="390" y="156"/>
                    <a:pt x="273" y="156"/>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67" name="Google Shape;967;p7"/>
            <p:cNvSpPr/>
            <p:nvPr/>
          </p:nvSpPr>
          <p:spPr>
            <a:xfrm>
              <a:off x="6391900" y="545800"/>
              <a:ext cx="6600" cy="7550"/>
            </a:xfrm>
            <a:custGeom>
              <a:avLst/>
              <a:gdLst/>
              <a:ahLst/>
              <a:cxnLst/>
              <a:rect l="l" t="t" r="r" b="b"/>
              <a:pathLst>
                <a:path w="264" h="302" extrusionOk="0">
                  <a:moveTo>
                    <a:pt x="73" y="0"/>
                  </a:moveTo>
                  <a:cubicBezTo>
                    <a:pt x="45" y="0"/>
                    <a:pt x="20" y="10"/>
                    <a:pt x="1" y="29"/>
                  </a:cubicBezTo>
                  <a:cubicBezTo>
                    <a:pt x="1" y="262"/>
                    <a:pt x="156" y="301"/>
                    <a:pt x="234" y="301"/>
                  </a:cubicBezTo>
                  <a:cubicBezTo>
                    <a:pt x="264" y="95"/>
                    <a:pt x="159" y="0"/>
                    <a:pt x="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68" name="Google Shape;968;p7"/>
            <p:cNvSpPr/>
            <p:nvPr/>
          </p:nvSpPr>
          <p:spPr>
            <a:xfrm>
              <a:off x="6437625" y="738350"/>
              <a:ext cx="14625" cy="9550"/>
            </a:xfrm>
            <a:custGeom>
              <a:avLst/>
              <a:gdLst/>
              <a:ahLst/>
              <a:cxnLst/>
              <a:rect l="l" t="t" r="r" b="b"/>
              <a:pathLst>
                <a:path w="585" h="382" extrusionOk="0">
                  <a:moveTo>
                    <a:pt x="491" y="1"/>
                  </a:moveTo>
                  <a:cubicBezTo>
                    <a:pt x="408" y="1"/>
                    <a:pt x="330" y="73"/>
                    <a:pt x="273" y="187"/>
                  </a:cubicBezTo>
                  <a:cubicBezTo>
                    <a:pt x="238" y="152"/>
                    <a:pt x="187" y="133"/>
                    <a:pt x="139" y="133"/>
                  </a:cubicBezTo>
                  <a:cubicBezTo>
                    <a:pt x="79" y="133"/>
                    <a:pt x="22" y="162"/>
                    <a:pt x="1" y="226"/>
                  </a:cubicBezTo>
                  <a:cubicBezTo>
                    <a:pt x="1" y="265"/>
                    <a:pt x="40" y="304"/>
                    <a:pt x="78" y="343"/>
                  </a:cubicBezTo>
                  <a:lnTo>
                    <a:pt x="312" y="382"/>
                  </a:lnTo>
                  <a:lnTo>
                    <a:pt x="312" y="343"/>
                  </a:lnTo>
                  <a:cubicBezTo>
                    <a:pt x="468" y="265"/>
                    <a:pt x="545" y="187"/>
                    <a:pt x="584" y="32"/>
                  </a:cubicBezTo>
                  <a:cubicBezTo>
                    <a:pt x="553" y="11"/>
                    <a:pt x="522" y="1"/>
                    <a:pt x="4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69" name="Google Shape;969;p7"/>
            <p:cNvSpPr/>
            <p:nvPr/>
          </p:nvSpPr>
          <p:spPr>
            <a:xfrm>
              <a:off x="6500875" y="559150"/>
              <a:ext cx="4875" cy="8775"/>
            </a:xfrm>
            <a:custGeom>
              <a:avLst/>
              <a:gdLst/>
              <a:ahLst/>
              <a:cxnLst/>
              <a:rect l="l" t="t" r="r" b="b"/>
              <a:pathLst>
                <a:path w="195" h="351" extrusionOk="0">
                  <a:moveTo>
                    <a:pt x="0" y="1"/>
                  </a:moveTo>
                  <a:cubicBezTo>
                    <a:pt x="0" y="117"/>
                    <a:pt x="0" y="234"/>
                    <a:pt x="78" y="351"/>
                  </a:cubicBezTo>
                  <a:cubicBezTo>
                    <a:pt x="117" y="234"/>
                    <a:pt x="195" y="195"/>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70" name="Google Shape;970;p7"/>
            <p:cNvSpPr/>
            <p:nvPr/>
          </p:nvSpPr>
          <p:spPr>
            <a:xfrm>
              <a:off x="6450275" y="1087400"/>
              <a:ext cx="9750" cy="8775"/>
            </a:xfrm>
            <a:custGeom>
              <a:avLst/>
              <a:gdLst/>
              <a:ahLst/>
              <a:cxnLst/>
              <a:rect l="l" t="t" r="r" b="b"/>
              <a:pathLst>
                <a:path w="390" h="351" extrusionOk="0">
                  <a:moveTo>
                    <a:pt x="234" y="1"/>
                  </a:moveTo>
                  <a:cubicBezTo>
                    <a:pt x="234" y="117"/>
                    <a:pt x="1" y="195"/>
                    <a:pt x="117" y="351"/>
                  </a:cubicBezTo>
                  <a:cubicBezTo>
                    <a:pt x="156" y="234"/>
                    <a:pt x="390" y="117"/>
                    <a:pt x="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71" name="Google Shape;971;p7"/>
            <p:cNvSpPr/>
            <p:nvPr/>
          </p:nvSpPr>
          <p:spPr>
            <a:xfrm>
              <a:off x="6395800" y="358750"/>
              <a:ext cx="22400" cy="24350"/>
            </a:xfrm>
            <a:custGeom>
              <a:avLst/>
              <a:gdLst/>
              <a:ahLst/>
              <a:cxnLst/>
              <a:rect l="l" t="t" r="r" b="b"/>
              <a:pathLst>
                <a:path w="896" h="974" extrusionOk="0">
                  <a:moveTo>
                    <a:pt x="545" y="0"/>
                  </a:moveTo>
                  <a:cubicBezTo>
                    <a:pt x="488" y="29"/>
                    <a:pt x="425" y="37"/>
                    <a:pt x="359" y="37"/>
                  </a:cubicBezTo>
                  <a:cubicBezTo>
                    <a:pt x="286" y="37"/>
                    <a:pt x="210" y="28"/>
                    <a:pt x="132" y="28"/>
                  </a:cubicBezTo>
                  <a:cubicBezTo>
                    <a:pt x="89" y="28"/>
                    <a:pt x="44" y="30"/>
                    <a:pt x="0" y="39"/>
                  </a:cubicBezTo>
                  <a:cubicBezTo>
                    <a:pt x="0" y="428"/>
                    <a:pt x="312" y="351"/>
                    <a:pt x="428" y="545"/>
                  </a:cubicBezTo>
                  <a:cubicBezTo>
                    <a:pt x="428" y="662"/>
                    <a:pt x="428" y="779"/>
                    <a:pt x="467" y="895"/>
                  </a:cubicBezTo>
                  <a:lnTo>
                    <a:pt x="895" y="973"/>
                  </a:lnTo>
                  <a:cubicBezTo>
                    <a:pt x="856" y="662"/>
                    <a:pt x="895" y="506"/>
                    <a:pt x="856" y="117"/>
                  </a:cubicBezTo>
                  <a:cubicBezTo>
                    <a:pt x="785" y="189"/>
                    <a:pt x="846" y="394"/>
                    <a:pt x="732" y="394"/>
                  </a:cubicBezTo>
                  <a:cubicBezTo>
                    <a:pt x="723" y="394"/>
                    <a:pt x="713" y="392"/>
                    <a:pt x="701" y="389"/>
                  </a:cubicBezTo>
                  <a:cubicBezTo>
                    <a:pt x="584" y="351"/>
                    <a:pt x="506" y="312"/>
                    <a:pt x="506" y="195"/>
                  </a:cubicBezTo>
                  <a:cubicBezTo>
                    <a:pt x="545" y="195"/>
                    <a:pt x="545" y="78"/>
                    <a:pt x="5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72" name="Google Shape;972;p7"/>
            <p:cNvSpPr/>
            <p:nvPr/>
          </p:nvSpPr>
          <p:spPr>
            <a:xfrm>
              <a:off x="6407575" y="540600"/>
              <a:ext cx="3800" cy="9825"/>
            </a:xfrm>
            <a:custGeom>
              <a:avLst/>
              <a:gdLst/>
              <a:ahLst/>
              <a:cxnLst/>
              <a:rect l="l" t="t" r="r" b="b"/>
              <a:pathLst>
                <a:path w="152" h="393" extrusionOk="0">
                  <a:moveTo>
                    <a:pt x="131" y="0"/>
                  </a:moveTo>
                  <a:cubicBezTo>
                    <a:pt x="0" y="0"/>
                    <a:pt x="39" y="355"/>
                    <a:pt x="113" y="392"/>
                  </a:cubicBezTo>
                  <a:cubicBezTo>
                    <a:pt x="152" y="276"/>
                    <a:pt x="152" y="159"/>
                    <a:pt x="152" y="3"/>
                  </a:cubicBezTo>
                  <a:cubicBezTo>
                    <a:pt x="145" y="1"/>
                    <a:pt x="138" y="0"/>
                    <a:pt x="1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73" name="Google Shape;973;p7"/>
            <p:cNvSpPr/>
            <p:nvPr/>
          </p:nvSpPr>
          <p:spPr>
            <a:xfrm>
              <a:off x="6425950" y="557200"/>
              <a:ext cx="5875" cy="6350"/>
            </a:xfrm>
            <a:custGeom>
              <a:avLst/>
              <a:gdLst/>
              <a:ahLst/>
              <a:cxnLst/>
              <a:rect l="l" t="t" r="r" b="b"/>
              <a:pathLst>
                <a:path w="235" h="254" extrusionOk="0">
                  <a:moveTo>
                    <a:pt x="156" y="1"/>
                  </a:moveTo>
                  <a:cubicBezTo>
                    <a:pt x="40" y="1"/>
                    <a:pt x="1" y="79"/>
                    <a:pt x="1" y="195"/>
                  </a:cubicBezTo>
                  <a:cubicBezTo>
                    <a:pt x="20" y="234"/>
                    <a:pt x="59" y="254"/>
                    <a:pt x="103" y="254"/>
                  </a:cubicBezTo>
                  <a:cubicBezTo>
                    <a:pt x="147" y="254"/>
                    <a:pt x="195" y="234"/>
                    <a:pt x="234" y="195"/>
                  </a:cubicBezTo>
                  <a:cubicBezTo>
                    <a:pt x="234" y="79"/>
                    <a:pt x="156" y="117"/>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74" name="Google Shape;974;p7"/>
            <p:cNvSpPr/>
            <p:nvPr/>
          </p:nvSpPr>
          <p:spPr>
            <a:xfrm>
              <a:off x="6475575" y="735225"/>
              <a:ext cx="16550" cy="14625"/>
            </a:xfrm>
            <a:custGeom>
              <a:avLst/>
              <a:gdLst/>
              <a:ahLst/>
              <a:cxnLst/>
              <a:rect l="l" t="t" r="r" b="b"/>
              <a:pathLst>
                <a:path w="662" h="585" extrusionOk="0">
                  <a:moveTo>
                    <a:pt x="195" y="1"/>
                  </a:moveTo>
                  <a:cubicBezTo>
                    <a:pt x="0" y="118"/>
                    <a:pt x="39" y="312"/>
                    <a:pt x="78" y="585"/>
                  </a:cubicBezTo>
                  <a:lnTo>
                    <a:pt x="428" y="585"/>
                  </a:lnTo>
                  <a:cubicBezTo>
                    <a:pt x="428" y="473"/>
                    <a:pt x="443" y="441"/>
                    <a:pt x="468" y="441"/>
                  </a:cubicBezTo>
                  <a:cubicBezTo>
                    <a:pt x="500" y="441"/>
                    <a:pt x="549" y="495"/>
                    <a:pt x="602" y="495"/>
                  </a:cubicBezTo>
                  <a:cubicBezTo>
                    <a:pt x="621" y="495"/>
                    <a:pt x="642" y="488"/>
                    <a:pt x="662" y="468"/>
                  </a:cubicBezTo>
                  <a:cubicBezTo>
                    <a:pt x="662" y="312"/>
                    <a:pt x="584" y="234"/>
                    <a:pt x="584" y="118"/>
                  </a:cubicBezTo>
                  <a:cubicBezTo>
                    <a:pt x="563" y="113"/>
                    <a:pt x="544" y="111"/>
                    <a:pt x="526" y="111"/>
                  </a:cubicBezTo>
                  <a:cubicBezTo>
                    <a:pt x="381" y="111"/>
                    <a:pt x="342" y="243"/>
                    <a:pt x="273" y="312"/>
                  </a:cubicBezTo>
                  <a:cubicBezTo>
                    <a:pt x="195" y="273"/>
                    <a:pt x="273" y="40"/>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75" name="Google Shape;975;p7"/>
            <p:cNvSpPr/>
            <p:nvPr/>
          </p:nvSpPr>
          <p:spPr>
            <a:xfrm>
              <a:off x="6465850" y="549425"/>
              <a:ext cx="5825" cy="9250"/>
            </a:xfrm>
            <a:custGeom>
              <a:avLst/>
              <a:gdLst/>
              <a:ahLst/>
              <a:cxnLst/>
              <a:rect l="l" t="t" r="r" b="b"/>
              <a:pathLst>
                <a:path w="233" h="370" extrusionOk="0">
                  <a:moveTo>
                    <a:pt x="117" y="0"/>
                  </a:moveTo>
                  <a:cubicBezTo>
                    <a:pt x="39" y="78"/>
                    <a:pt x="0" y="234"/>
                    <a:pt x="39" y="351"/>
                  </a:cubicBezTo>
                  <a:cubicBezTo>
                    <a:pt x="61" y="364"/>
                    <a:pt x="80" y="369"/>
                    <a:pt x="97" y="369"/>
                  </a:cubicBezTo>
                  <a:cubicBezTo>
                    <a:pt x="232" y="369"/>
                    <a:pt x="221" y="0"/>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76" name="Google Shape;976;p7"/>
            <p:cNvSpPr/>
            <p:nvPr/>
          </p:nvSpPr>
          <p:spPr>
            <a:xfrm>
              <a:off x="6455150" y="724525"/>
              <a:ext cx="4875" cy="6125"/>
            </a:xfrm>
            <a:custGeom>
              <a:avLst/>
              <a:gdLst/>
              <a:ahLst/>
              <a:cxnLst/>
              <a:rect l="l" t="t" r="r" b="b"/>
              <a:pathLst>
                <a:path w="195" h="245" extrusionOk="0">
                  <a:moveTo>
                    <a:pt x="39" y="1"/>
                  </a:moveTo>
                  <a:cubicBezTo>
                    <a:pt x="0" y="79"/>
                    <a:pt x="0" y="156"/>
                    <a:pt x="0" y="234"/>
                  </a:cubicBezTo>
                  <a:cubicBezTo>
                    <a:pt x="27" y="241"/>
                    <a:pt x="50" y="244"/>
                    <a:pt x="70" y="244"/>
                  </a:cubicBezTo>
                  <a:cubicBezTo>
                    <a:pt x="168" y="244"/>
                    <a:pt x="195" y="169"/>
                    <a:pt x="195" y="40"/>
                  </a:cubicBezTo>
                  <a:lnTo>
                    <a:pt x="3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77" name="Google Shape;977;p7"/>
            <p:cNvSpPr/>
            <p:nvPr/>
          </p:nvSpPr>
          <p:spPr>
            <a:xfrm>
              <a:off x="6449300" y="1099075"/>
              <a:ext cx="4900" cy="8775"/>
            </a:xfrm>
            <a:custGeom>
              <a:avLst/>
              <a:gdLst/>
              <a:ahLst/>
              <a:cxnLst/>
              <a:rect l="l" t="t" r="r" b="b"/>
              <a:pathLst>
                <a:path w="196" h="351" extrusionOk="0">
                  <a:moveTo>
                    <a:pt x="40" y="1"/>
                  </a:moveTo>
                  <a:cubicBezTo>
                    <a:pt x="1" y="117"/>
                    <a:pt x="1" y="234"/>
                    <a:pt x="40" y="351"/>
                  </a:cubicBezTo>
                  <a:lnTo>
                    <a:pt x="156" y="351"/>
                  </a:lnTo>
                  <a:cubicBezTo>
                    <a:pt x="117" y="234"/>
                    <a:pt x="195" y="1"/>
                    <a:pt x="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78" name="Google Shape;978;p7"/>
            <p:cNvSpPr/>
            <p:nvPr/>
          </p:nvSpPr>
          <p:spPr>
            <a:xfrm>
              <a:off x="6450275" y="385000"/>
              <a:ext cx="3925" cy="4900"/>
            </a:xfrm>
            <a:custGeom>
              <a:avLst/>
              <a:gdLst/>
              <a:ahLst/>
              <a:cxnLst/>
              <a:rect l="l" t="t" r="r" b="b"/>
              <a:pathLst>
                <a:path w="157" h="196" extrusionOk="0">
                  <a:moveTo>
                    <a:pt x="156" y="1"/>
                  </a:moveTo>
                  <a:cubicBezTo>
                    <a:pt x="78" y="1"/>
                    <a:pt x="1" y="40"/>
                    <a:pt x="1" y="157"/>
                  </a:cubicBezTo>
                  <a:lnTo>
                    <a:pt x="156" y="196"/>
                  </a:lnTo>
                  <a:cubicBezTo>
                    <a:pt x="156" y="118"/>
                    <a:pt x="156" y="79"/>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79" name="Google Shape;979;p7"/>
            <p:cNvSpPr/>
            <p:nvPr/>
          </p:nvSpPr>
          <p:spPr>
            <a:xfrm>
              <a:off x="6465850" y="1086425"/>
              <a:ext cx="2925" cy="1000"/>
            </a:xfrm>
            <a:custGeom>
              <a:avLst/>
              <a:gdLst/>
              <a:ahLst/>
              <a:cxnLst/>
              <a:rect l="l" t="t" r="r" b="b"/>
              <a:pathLst>
                <a:path w="117" h="40" extrusionOk="0">
                  <a:moveTo>
                    <a:pt x="0" y="1"/>
                  </a:moveTo>
                  <a:cubicBezTo>
                    <a:pt x="0" y="1"/>
                    <a:pt x="39" y="40"/>
                    <a:pt x="117" y="40"/>
                  </a:cubicBezTo>
                  <a:lnTo>
                    <a:pt x="11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80" name="Google Shape;980;p7"/>
            <p:cNvSpPr/>
            <p:nvPr/>
          </p:nvSpPr>
          <p:spPr>
            <a:xfrm>
              <a:off x="6450275" y="364575"/>
              <a:ext cx="18500" cy="17300"/>
            </a:xfrm>
            <a:custGeom>
              <a:avLst/>
              <a:gdLst/>
              <a:ahLst/>
              <a:cxnLst/>
              <a:rect l="l" t="t" r="r" b="b"/>
              <a:pathLst>
                <a:path w="740" h="692" extrusionOk="0">
                  <a:moveTo>
                    <a:pt x="1" y="1"/>
                  </a:moveTo>
                  <a:cubicBezTo>
                    <a:pt x="170" y="272"/>
                    <a:pt x="281" y="691"/>
                    <a:pt x="538" y="691"/>
                  </a:cubicBezTo>
                  <a:cubicBezTo>
                    <a:pt x="576" y="691"/>
                    <a:pt x="617" y="682"/>
                    <a:pt x="662" y="662"/>
                  </a:cubicBezTo>
                  <a:cubicBezTo>
                    <a:pt x="545" y="429"/>
                    <a:pt x="662" y="312"/>
                    <a:pt x="740" y="118"/>
                  </a:cubicBezTo>
                  <a:lnTo>
                    <a:pt x="740" y="118"/>
                  </a:lnTo>
                  <a:cubicBezTo>
                    <a:pt x="678" y="118"/>
                    <a:pt x="665" y="167"/>
                    <a:pt x="623" y="167"/>
                  </a:cubicBezTo>
                  <a:cubicBezTo>
                    <a:pt x="612" y="167"/>
                    <a:pt x="600" y="164"/>
                    <a:pt x="584" y="156"/>
                  </a:cubicBezTo>
                  <a:cubicBezTo>
                    <a:pt x="623" y="79"/>
                    <a:pt x="584" y="79"/>
                    <a:pt x="545" y="79"/>
                  </a:cubicBezTo>
                  <a:lnTo>
                    <a:pt x="429" y="79"/>
                  </a:lnTo>
                  <a:cubicBezTo>
                    <a:pt x="351" y="79"/>
                    <a:pt x="312" y="195"/>
                    <a:pt x="273" y="234"/>
                  </a:cubicBezTo>
                  <a:cubicBezTo>
                    <a:pt x="234" y="156"/>
                    <a:pt x="195" y="79"/>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81" name="Google Shape;981;p7"/>
            <p:cNvSpPr/>
            <p:nvPr/>
          </p:nvSpPr>
          <p:spPr>
            <a:xfrm>
              <a:off x="6440550" y="381125"/>
              <a:ext cx="5850" cy="6825"/>
            </a:xfrm>
            <a:custGeom>
              <a:avLst/>
              <a:gdLst/>
              <a:ahLst/>
              <a:cxnLst/>
              <a:rect l="l" t="t" r="r" b="b"/>
              <a:pathLst>
                <a:path w="234" h="273" extrusionOk="0">
                  <a:moveTo>
                    <a:pt x="156" y="0"/>
                  </a:moveTo>
                  <a:cubicBezTo>
                    <a:pt x="39" y="39"/>
                    <a:pt x="0" y="156"/>
                    <a:pt x="0" y="234"/>
                  </a:cubicBezTo>
                  <a:lnTo>
                    <a:pt x="234" y="273"/>
                  </a:lnTo>
                  <a:cubicBezTo>
                    <a:pt x="156" y="195"/>
                    <a:pt x="156" y="117"/>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82" name="Google Shape;982;p7"/>
            <p:cNvSpPr/>
            <p:nvPr/>
          </p:nvSpPr>
          <p:spPr>
            <a:xfrm>
              <a:off x="6434700" y="541650"/>
              <a:ext cx="3925" cy="3450"/>
            </a:xfrm>
            <a:custGeom>
              <a:avLst/>
              <a:gdLst/>
              <a:ahLst/>
              <a:cxnLst/>
              <a:rect l="l" t="t" r="r" b="b"/>
              <a:pathLst>
                <a:path w="157" h="138" extrusionOk="0">
                  <a:moveTo>
                    <a:pt x="1" y="0"/>
                  </a:moveTo>
                  <a:cubicBezTo>
                    <a:pt x="29" y="28"/>
                    <a:pt x="77" y="137"/>
                    <a:pt x="117" y="137"/>
                  </a:cubicBezTo>
                  <a:cubicBezTo>
                    <a:pt x="132" y="137"/>
                    <a:pt x="146" y="121"/>
                    <a:pt x="157" y="78"/>
                  </a:cubicBezTo>
                  <a:cubicBezTo>
                    <a:pt x="157" y="39"/>
                    <a:pt x="157" y="39"/>
                    <a:pt x="1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83" name="Google Shape;983;p7"/>
            <p:cNvSpPr/>
            <p:nvPr/>
          </p:nvSpPr>
          <p:spPr>
            <a:xfrm>
              <a:off x="6548525" y="738150"/>
              <a:ext cx="3925" cy="8775"/>
            </a:xfrm>
            <a:custGeom>
              <a:avLst/>
              <a:gdLst/>
              <a:ahLst/>
              <a:cxnLst/>
              <a:rect l="l" t="t" r="r" b="b"/>
              <a:pathLst>
                <a:path w="157" h="351" extrusionOk="0">
                  <a:moveTo>
                    <a:pt x="1" y="1"/>
                  </a:moveTo>
                  <a:cubicBezTo>
                    <a:pt x="1" y="195"/>
                    <a:pt x="40" y="273"/>
                    <a:pt x="118" y="351"/>
                  </a:cubicBezTo>
                  <a:cubicBezTo>
                    <a:pt x="156" y="195"/>
                    <a:pt x="118" y="78"/>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grpSp>
      <p:grpSp>
        <p:nvGrpSpPr>
          <p:cNvPr id="984" name="Google Shape;984;p7"/>
          <p:cNvGrpSpPr/>
          <p:nvPr/>
        </p:nvGrpSpPr>
        <p:grpSpPr>
          <a:xfrm rot="-629176">
            <a:off x="1113593" y="4305078"/>
            <a:ext cx="2219403" cy="1048101"/>
            <a:chOff x="4859675" y="1498925"/>
            <a:chExt cx="1664550" cy="786075"/>
          </a:xfrm>
        </p:grpSpPr>
        <p:sp>
          <p:nvSpPr>
            <p:cNvPr id="985" name="Google Shape;985;p7"/>
            <p:cNvSpPr/>
            <p:nvPr/>
          </p:nvSpPr>
          <p:spPr>
            <a:xfrm>
              <a:off x="5027000" y="1629275"/>
              <a:ext cx="52575" cy="107050"/>
            </a:xfrm>
            <a:custGeom>
              <a:avLst/>
              <a:gdLst/>
              <a:ahLst/>
              <a:cxnLst/>
              <a:rect l="l" t="t" r="r" b="b"/>
              <a:pathLst>
                <a:path w="2103" h="4282" extrusionOk="0">
                  <a:moveTo>
                    <a:pt x="974" y="584"/>
                  </a:moveTo>
                  <a:cubicBezTo>
                    <a:pt x="1207" y="584"/>
                    <a:pt x="1324" y="740"/>
                    <a:pt x="1324" y="1051"/>
                  </a:cubicBezTo>
                  <a:lnTo>
                    <a:pt x="1324" y="1479"/>
                  </a:lnTo>
                  <a:cubicBezTo>
                    <a:pt x="1324" y="1829"/>
                    <a:pt x="1168" y="1907"/>
                    <a:pt x="935" y="1907"/>
                  </a:cubicBezTo>
                  <a:lnTo>
                    <a:pt x="662" y="1907"/>
                  </a:lnTo>
                  <a:lnTo>
                    <a:pt x="662" y="623"/>
                  </a:lnTo>
                  <a:lnTo>
                    <a:pt x="974" y="584"/>
                  </a:lnTo>
                  <a:close/>
                  <a:moveTo>
                    <a:pt x="1" y="1"/>
                  </a:moveTo>
                  <a:lnTo>
                    <a:pt x="1" y="4281"/>
                  </a:lnTo>
                  <a:lnTo>
                    <a:pt x="662" y="4281"/>
                  </a:lnTo>
                  <a:lnTo>
                    <a:pt x="662" y="2530"/>
                  </a:lnTo>
                  <a:lnTo>
                    <a:pt x="896" y="2530"/>
                  </a:lnTo>
                  <a:cubicBezTo>
                    <a:pt x="1207" y="2530"/>
                    <a:pt x="1324" y="2686"/>
                    <a:pt x="1324" y="3075"/>
                  </a:cubicBezTo>
                  <a:lnTo>
                    <a:pt x="1324" y="3775"/>
                  </a:lnTo>
                  <a:cubicBezTo>
                    <a:pt x="1324" y="3931"/>
                    <a:pt x="1324" y="4125"/>
                    <a:pt x="1402" y="4281"/>
                  </a:cubicBezTo>
                  <a:lnTo>
                    <a:pt x="2102" y="4281"/>
                  </a:lnTo>
                  <a:cubicBezTo>
                    <a:pt x="2024" y="4086"/>
                    <a:pt x="1986" y="3931"/>
                    <a:pt x="2024" y="3736"/>
                  </a:cubicBezTo>
                  <a:lnTo>
                    <a:pt x="2024" y="3075"/>
                  </a:lnTo>
                  <a:cubicBezTo>
                    <a:pt x="2024" y="2647"/>
                    <a:pt x="1908" y="2296"/>
                    <a:pt x="1557" y="2180"/>
                  </a:cubicBezTo>
                  <a:cubicBezTo>
                    <a:pt x="1869" y="1985"/>
                    <a:pt x="2063" y="1635"/>
                    <a:pt x="2024" y="1285"/>
                  </a:cubicBezTo>
                  <a:lnTo>
                    <a:pt x="2024" y="973"/>
                  </a:lnTo>
                  <a:cubicBezTo>
                    <a:pt x="2024" y="312"/>
                    <a:pt x="1713" y="1"/>
                    <a:pt x="101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86" name="Google Shape;986;p7"/>
            <p:cNvSpPr/>
            <p:nvPr/>
          </p:nvSpPr>
          <p:spPr>
            <a:xfrm>
              <a:off x="5088300" y="1629275"/>
              <a:ext cx="45750" cy="108000"/>
            </a:xfrm>
            <a:custGeom>
              <a:avLst/>
              <a:gdLst/>
              <a:ahLst/>
              <a:cxnLst/>
              <a:rect l="l" t="t" r="r" b="b"/>
              <a:pathLst>
                <a:path w="1830" h="4320" extrusionOk="0">
                  <a:moveTo>
                    <a:pt x="0" y="1"/>
                  </a:moveTo>
                  <a:lnTo>
                    <a:pt x="0" y="4320"/>
                  </a:lnTo>
                  <a:lnTo>
                    <a:pt x="1829" y="4320"/>
                  </a:lnTo>
                  <a:lnTo>
                    <a:pt x="1829" y="3697"/>
                  </a:lnTo>
                  <a:lnTo>
                    <a:pt x="662" y="3697"/>
                  </a:lnTo>
                  <a:lnTo>
                    <a:pt x="662" y="2413"/>
                  </a:lnTo>
                  <a:lnTo>
                    <a:pt x="1596" y="2413"/>
                  </a:lnTo>
                  <a:lnTo>
                    <a:pt x="1596" y="1791"/>
                  </a:lnTo>
                  <a:lnTo>
                    <a:pt x="662" y="1791"/>
                  </a:lnTo>
                  <a:lnTo>
                    <a:pt x="662" y="623"/>
                  </a:lnTo>
                  <a:lnTo>
                    <a:pt x="1829" y="623"/>
                  </a:lnTo>
                  <a:lnTo>
                    <a:pt x="182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87" name="Google Shape;987;p7"/>
            <p:cNvSpPr/>
            <p:nvPr/>
          </p:nvSpPr>
          <p:spPr>
            <a:xfrm>
              <a:off x="5144725" y="1629275"/>
              <a:ext cx="44775" cy="107050"/>
            </a:xfrm>
            <a:custGeom>
              <a:avLst/>
              <a:gdLst/>
              <a:ahLst/>
              <a:cxnLst/>
              <a:rect l="l" t="t" r="r" b="b"/>
              <a:pathLst>
                <a:path w="1791" h="4282" extrusionOk="0">
                  <a:moveTo>
                    <a:pt x="0" y="1"/>
                  </a:moveTo>
                  <a:lnTo>
                    <a:pt x="0" y="4281"/>
                  </a:lnTo>
                  <a:lnTo>
                    <a:pt x="701" y="4281"/>
                  </a:lnTo>
                  <a:lnTo>
                    <a:pt x="701" y="2530"/>
                  </a:lnTo>
                  <a:lnTo>
                    <a:pt x="1557" y="2530"/>
                  </a:lnTo>
                  <a:lnTo>
                    <a:pt x="1557" y="1907"/>
                  </a:lnTo>
                  <a:lnTo>
                    <a:pt x="701" y="1907"/>
                  </a:lnTo>
                  <a:lnTo>
                    <a:pt x="701" y="623"/>
                  </a:lnTo>
                  <a:lnTo>
                    <a:pt x="1790" y="623"/>
                  </a:lnTo>
                  <a:lnTo>
                    <a:pt x="179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88" name="Google Shape;988;p7"/>
            <p:cNvSpPr/>
            <p:nvPr/>
          </p:nvSpPr>
          <p:spPr>
            <a:xfrm>
              <a:off x="5197250" y="1629275"/>
              <a:ext cx="46725" cy="108000"/>
            </a:xfrm>
            <a:custGeom>
              <a:avLst/>
              <a:gdLst/>
              <a:ahLst/>
              <a:cxnLst/>
              <a:rect l="l" t="t" r="r" b="b"/>
              <a:pathLst>
                <a:path w="1869" h="4320" extrusionOk="0">
                  <a:moveTo>
                    <a:pt x="1" y="1"/>
                  </a:moveTo>
                  <a:lnTo>
                    <a:pt x="1" y="4320"/>
                  </a:lnTo>
                  <a:lnTo>
                    <a:pt x="1869" y="4320"/>
                  </a:lnTo>
                  <a:lnTo>
                    <a:pt x="1869" y="3697"/>
                  </a:lnTo>
                  <a:lnTo>
                    <a:pt x="701" y="3697"/>
                  </a:lnTo>
                  <a:lnTo>
                    <a:pt x="701" y="2413"/>
                  </a:lnTo>
                  <a:lnTo>
                    <a:pt x="1635" y="2413"/>
                  </a:lnTo>
                  <a:lnTo>
                    <a:pt x="1635" y="1791"/>
                  </a:lnTo>
                  <a:lnTo>
                    <a:pt x="701" y="1791"/>
                  </a:lnTo>
                  <a:lnTo>
                    <a:pt x="701" y="623"/>
                  </a:lnTo>
                  <a:lnTo>
                    <a:pt x="1869" y="623"/>
                  </a:lnTo>
                  <a:lnTo>
                    <a:pt x="186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89" name="Google Shape;989;p7"/>
            <p:cNvSpPr/>
            <p:nvPr/>
          </p:nvSpPr>
          <p:spPr>
            <a:xfrm>
              <a:off x="5253675" y="1629275"/>
              <a:ext cx="53550" cy="107050"/>
            </a:xfrm>
            <a:custGeom>
              <a:avLst/>
              <a:gdLst/>
              <a:ahLst/>
              <a:cxnLst/>
              <a:rect l="l" t="t" r="r" b="b"/>
              <a:pathLst>
                <a:path w="2142" h="4282" extrusionOk="0">
                  <a:moveTo>
                    <a:pt x="1013" y="584"/>
                  </a:moveTo>
                  <a:cubicBezTo>
                    <a:pt x="1246" y="584"/>
                    <a:pt x="1363" y="740"/>
                    <a:pt x="1363" y="1051"/>
                  </a:cubicBezTo>
                  <a:lnTo>
                    <a:pt x="1363" y="1479"/>
                  </a:lnTo>
                  <a:cubicBezTo>
                    <a:pt x="1363" y="1829"/>
                    <a:pt x="1207" y="1907"/>
                    <a:pt x="974" y="1907"/>
                  </a:cubicBezTo>
                  <a:lnTo>
                    <a:pt x="701" y="1907"/>
                  </a:lnTo>
                  <a:lnTo>
                    <a:pt x="701" y="623"/>
                  </a:lnTo>
                  <a:lnTo>
                    <a:pt x="1013" y="584"/>
                  </a:lnTo>
                  <a:close/>
                  <a:moveTo>
                    <a:pt x="1" y="1"/>
                  </a:moveTo>
                  <a:lnTo>
                    <a:pt x="1" y="4281"/>
                  </a:lnTo>
                  <a:lnTo>
                    <a:pt x="701" y="4281"/>
                  </a:lnTo>
                  <a:lnTo>
                    <a:pt x="701" y="2530"/>
                  </a:lnTo>
                  <a:lnTo>
                    <a:pt x="935" y="2530"/>
                  </a:lnTo>
                  <a:cubicBezTo>
                    <a:pt x="1246" y="2530"/>
                    <a:pt x="1363" y="2686"/>
                    <a:pt x="1363" y="3075"/>
                  </a:cubicBezTo>
                  <a:lnTo>
                    <a:pt x="1363" y="3775"/>
                  </a:lnTo>
                  <a:cubicBezTo>
                    <a:pt x="1363" y="3931"/>
                    <a:pt x="1363" y="4125"/>
                    <a:pt x="1441" y="4281"/>
                  </a:cubicBezTo>
                  <a:lnTo>
                    <a:pt x="2141" y="4281"/>
                  </a:lnTo>
                  <a:cubicBezTo>
                    <a:pt x="2063" y="4086"/>
                    <a:pt x="2024" y="3931"/>
                    <a:pt x="2063" y="3736"/>
                  </a:cubicBezTo>
                  <a:lnTo>
                    <a:pt x="2063" y="3075"/>
                  </a:lnTo>
                  <a:cubicBezTo>
                    <a:pt x="2063" y="2647"/>
                    <a:pt x="1946" y="2296"/>
                    <a:pt x="1596" y="2180"/>
                  </a:cubicBezTo>
                  <a:cubicBezTo>
                    <a:pt x="1908" y="1985"/>
                    <a:pt x="2102" y="1635"/>
                    <a:pt x="2024" y="1285"/>
                  </a:cubicBezTo>
                  <a:lnTo>
                    <a:pt x="2024" y="973"/>
                  </a:lnTo>
                  <a:cubicBezTo>
                    <a:pt x="2024" y="312"/>
                    <a:pt x="1752" y="1"/>
                    <a:pt x="10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90" name="Google Shape;990;p7"/>
            <p:cNvSpPr/>
            <p:nvPr/>
          </p:nvSpPr>
          <p:spPr>
            <a:xfrm>
              <a:off x="5315950" y="1629275"/>
              <a:ext cx="45750" cy="108000"/>
            </a:xfrm>
            <a:custGeom>
              <a:avLst/>
              <a:gdLst/>
              <a:ahLst/>
              <a:cxnLst/>
              <a:rect l="l" t="t" r="r" b="b"/>
              <a:pathLst>
                <a:path w="1830" h="4320" extrusionOk="0">
                  <a:moveTo>
                    <a:pt x="0" y="1"/>
                  </a:moveTo>
                  <a:lnTo>
                    <a:pt x="0" y="4320"/>
                  </a:lnTo>
                  <a:lnTo>
                    <a:pt x="1829" y="4320"/>
                  </a:lnTo>
                  <a:lnTo>
                    <a:pt x="1829" y="3697"/>
                  </a:lnTo>
                  <a:lnTo>
                    <a:pt x="662" y="3697"/>
                  </a:lnTo>
                  <a:lnTo>
                    <a:pt x="662" y="2413"/>
                  </a:lnTo>
                  <a:lnTo>
                    <a:pt x="1596" y="2413"/>
                  </a:lnTo>
                  <a:lnTo>
                    <a:pt x="1596" y="1791"/>
                  </a:lnTo>
                  <a:lnTo>
                    <a:pt x="662" y="1791"/>
                  </a:lnTo>
                  <a:lnTo>
                    <a:pt x="662" y="623"/>
                  </a:lnTo>
                  <a:lnTo>
                    <a:pt x="1829" y="623"/>
                  </a:lnTo>
                  <a:lnTo>
                    <a:pt x="182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91" name="Google Shape;991;p7"/>
            <p:cNvSpPr/>
            <p:nvPr/>
          </p:nvSpPr>
          <p:spPr>
            <a:xfrm>
              <a:off x="5372375" y="1629275"/>
              <a:ext cx="53525" cy="107050"/>
            </a:xfrm>
            <a:custGeom>
              <a:avLst/>
              <a:gdLst/>
              <a:ahLst/>
              <a:cxnLst/>
              <a:rect l="l" t="t" r="r" b="b"/>
              <a:pathLst>
                <a:path w="2141" h="4282" extrusionOk="0">
                  <a:moveTo>
                    <a:pt x="0" y="1"/>
                  </a:moveTo>
                  <a:lnTo>
                    <a:pt x="0" y="4281"/>
                  </a:lnTo>
                  <a:lnTo>
                    <a:pt x="584" y="4281"/>
                  </a:lnTo>
                  <a:lnTo>
                    <a:pt x="584" y="1168"/>
                  </a:lnTo>
                  <a:lnTo>
                    <a:pt x="1440" y="4281"/>
                  </a:lnTo>
                  <a:lnTo>
                    <a:pt x="2140" y="4281"/>
                  </a:lnTo>
                  <a:lnTo>
                    <a:pt x="2140" y="1"/>
                  </a:lnTo>
                  <a:lnTo>
                    <a:pt x="1557" y="1"/>
                  </a:lnTo>
                  <a:lnTo>
                    <a:pt x="1557" y="2569"/>
                  </a:lnTo>
                  <a:lnTo>
                    <a:pt x="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92" name="Google Shape;992;p7"/>
            <p:cNvSpPr/>
            <p:nvPr/>
          </p:nvSpPr>
          <p:spPr>
            <a:xfrm>
              <a:off x="5435125" y="1627325"/>
              <a:ext cx="53025" cy="110700"/>
            </a:xfrm>
            <a:custGeom>
              <a:avLst/>
              <a:gdLst/>
              <a:ahLst/>
              <a:cxnLst/>
              <a:rect l="l" t="t" r="r" b="b"/>
              <a:pathLst>
                <a:path w="2121" h="4428" extrusionOk="0">
                  <a:moveTo>
                    <a:pt x="1070" y="1"/>
                  </a:moveTo>
                  <a:cubicBezTo>
                    <a:pt x="409" y="1"/>
                    <a:pt x="59" y="429"/>
                    <a:pt x="59" y="1090"/>
                  </a:cubicBezTo>
                  <a:lnTo>
                    <a:pt x="59" y="3347"/>
                  </a:lnTo>
                  <a:cubicBezTo>
                    <a:pt x="0" y="4067"/>
                    <a:pt x="526" y="4427"/>
                    <a:pt x="1056" y="4427"/>
                  </a:cubicBezTo>
                  <a:cubicBezTo>
                    <a:pt x="1586" y="4427"/>
                    <a:pt x="2121" y="4067"/>
                    <a:pt x="2082" y="3347"/>
                  </a:cubicBezTo>
                  <a:lnTo>
                    <a:pt x="2082" y="2764"/>
                  </a:lnTo>
                  <a:lnTo>
                    <a:pt x="1459" y="2725"/>
                  </a:lnTo>
                  <a:lnTo>
                    <a:pt x="1459" y="3347"/>
                  </a:lnTo>
                  <a:cubicBezTo>
                    <a:pt x="1459" y="3659"/>
                    <a:pt x="1304" y="3775"/>
                    <a:pt x="1109" y="3775"/>
                  </a:cubicBezTo>
                  <a:cubicBezTo>
                    <a:pt x="876" y="3775"/>
                    <a:pt x="759" y="3659"/>
                    <a:pt x="759" y="3347"/>
                  </a:cubicBezTo>
                  <a:lnTo>
                    <a:pt x="759" y="1051"/>
                  </a:lnTo>
                  <a:cubicBezTo>
                    <a:pt x="759" y="740"/>
                    <a:pt x="876" y="623"/>
                    <a:pt x="1109" y="623"/>
                  </a:cubicBezTo>
                  <a:cubicBezTo>
                    <a:pt x="1304" y="623"/>
                    <a:pt x="1459" y="740"/>
                    <a:pt x="1459" y="1051"/>
                  </a:cubicBezTo>
                  <a:lnTo>
                    <a:pt x="1459" y="1518"/>
                  </a:lnTo>
                  <a:lnTo>
                    <a:pt x="2082" y="1518"/>
                  </a:lnTo>
                  <a:lnTo>
                    <a:pt x="2082" y="1090"/>
                  </a:lnTo>
                  <a:cubicBezTo>
                    <a:pt x="2082" y="429"/>
                    <a:pt x="1732" y="1"/>
                    <a:pt x="10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93" name="Google Shape;993;p7"/>
            <p:cNvSpPr/>
            <p:nvPr/>
          </p:nvSpPr>
          <p:spPr>
            <a:xfrm>
              <a:off x="5496900" y="1629275"/>
              <a:ext cx="46725" cy="108000"/>
            </a:xfrm>
            <a:custGeom>
              <a:avLst/>
              <a:gdLst/>
              <a:ahLst/>
              <a:cxnLst/>
              <a:rect l="l" t="t" r="r" b="b"/>
              <a:pathLst>
                <a:path w="1869" h="4320" extrusionOk="0">
                  <a:moveTo>
                    <a:pt x="0" y="1"/>
                  </a:moveTo>
                  <a:lnTo>
                    <a:pt x="0" y="4320"/>
                  </a:lnTo>
                  <a:lnTo>
                    <a:pt x="1868" y="4320"/>
                  </a:lnTo>
                  <a:lnTo>
                    <a:pt x="1868" y="3697"/>
                  </a:lnTo>
                  <a:lnTo>
                    <a:pt x="701" y="3697"/>
                  </a:lnTo>
                  <a:lnTo>
                    <a:pt x="701" y="2413"/>
                  </a:lnTo>
                  <a:lnTo>
                    <a:pt x="1635" y="2413"/>
                  </a:lnTo>
                  <a:lnTo>
                    <a:pt x="1635" y="1791"/>
                  </a:lnTo>
                  <a:lnTo>
                    <a:pt x="701" y="1791"/>
                  </a:lnTo>
                  <a:lnTo>
                    <a:pt x="701" y="623"/>
                  </a:lnTo>
                  <a:lnTo>
                    <a:pt x="1868" y="623"/>
                  </a:lnTo>
                  <a:lnTo>
                    <a:pt x="186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94" name="Google Shape;994;p7"/>
            <p:cNvSpPr/>
            <p:nvPr/>
          </p:nvSpPr>
          <p:spPr>
            <a:xfrm>
              <a:off x="5577650" y="1629275"/>
              <a:ext cx="53525" cy="107050"/>
            </a:xfrm>
            <a:custGeom>
              <a:avLst/>
              <a:gdLst/>
              <a:ahLst/>
              <a:cxnLst/>
              <a:rect l="l" t="t" r="r" b="b"/>
              <a:pathLst>
                <a:path w="2141" h="4282" extrusionOk="0">
                  <a:moveTo>
                    <a:pt x="0" y="1"/>
                  </a:moveTo>
                  <a:lnTo>
                    <a:pt x="0" y="4281"/>
                  </a:lnTo>
                  <a:lnTo>
                    <a:pt x="623" y="4281"/>
                  </a:lnTo>
                  <a:lnTo>
                    <a:pt x="623" y="1168"/>
                  </a:lnTo>
                  <a:lnTo>
                    <a:pt x="1440" y="4281"/>
                  </a:lnTo>
                  <a:lnTo>
                    <a:pt x="2140" y="4281"/>
                  </a:lnTo>
                  <a:lnTo>
                    <a:pt x="2140" y="1"/>
                  </a:lnTo>
                  <a:lnTo>
                    <a:pt x="1557" y="1"/>
                  </a:lnTo>
                  <a:lnTo>
                    <a:pt x="1557" y="2569"/>
                  </a:lnTo>
                  <a:lnTo>
                    <a:pt x="85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95" name="Google Shape;995;p7"/>
            <p:cNvSpPr/>
            <p:nvPr/>
          </p:nvSpPr>
          <p:spPr>
            <a:xfrm>
              <a:off x="5641850" y="1628800"/>
              <a:ext cx="33100" cy="74425"/>
            </a:xfrm>
            <a:custGeom>
              <a:avLst/>
              <a:gdLst/>
              <a:ahLst/>
              <a:cxnLst/>
              <a:rect l="l" t="t" r="r" b="b"/>
              <a:pathLst>
                <a:path w="1324" h="2977" extrusionOk="0">
                  <a:moveTo>
                    <a:pt x="701" y="370"/>
                  </a:moveTo>
                  <a:cubicBezTo>
                    <a:pt x="817" y="370"/>
                    <a:pt x="895" y="448"/>
                    <a:pt x="895" y="642"/>
                  </a:cubicBezTo>
                  <a:lnTo>
                    <a:pt x="895" y="1654"/>
                  </a:lnTo>
                  <a:cubicBezTo>
                    <a:pt x="895" y="1848"/>
                    <a:pt x="817" y="1887"/>
                    <a:pt x="701" y="1887"/>
                  </a:cubicBezTo>
                  <a:cubicBezTo>
                    <a:pt x="545" y="1887"/>
                    <a:pt x="467" y="1848"/>
                    <a:pt x="467" y="1654"/>
                  </a:cubicBezTo>
                  <a:lnTo>
                    <a:pt x="467" y="642"/>
                  </a:lnTo>
                  <a:cubicBezTo>
                    <a:pt x="467" y="448"/>
                    <a:pt x="545" y="370"/>
                    <a:pt x="701" y="370"/>
                  </a:cubicBezTo>
                  <a:close/>
                  <a:moveTo>
                    <a:pt x="662" y="0"/>
                  </a:moveTo>
                  <a:cubicBezTo>
                    <a:pt x="331" y="0"/>
                    <a:pt x="0" y="214"/>
                    <a:pt x="0" y="642"/>
                  </a:cubicBezTo>
                  <a:lnTo>
                    <a:pt x="0" y="1615"/>
                  </a:lnTo>
                  <a:cubicBezTo>
                    <a:pt x="0" y="2062"/>
                    <a:pt x="331" y="2286"/>
                    <a:pt x="662" y="2286"/>
                  </a:cubicBezTo>
                  <a:cubicBezTo>
                    <a:pt x="993" y="2286"/>
                    <a:pt x="1323" y="2062"/>
                    <a:pt x="1323" y="1615"/>
                  </a:cubicBezTo>
                  <a:lnTo>
                    <a:pt x="1323" y="642"/>
                  </a:lnTo>
                  <a:cubicBezTo>
                    <a:pt x="1323" y="214"/>
                    <a:pt x="993" y="0"/>
                    <a:pt x="662" y="0"/>
                  </a:cubicBezTo>
                  <a:close/>
                  <a:moveTo>
                    <a:pt x="0" y="2549"/>
                  </a:moveTo>
                  <a:lnTo>
                    <a:pt x="0" y="2977"/>
                  </a:lnTo>
                  <a:lnTo>
                    <a:pt x="1323" y="2977"/>
                  </a:lnTo>
                  <a:lnTo>
                    <a:pt x="1323" y="2549"/>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96" name="Google Shape;996;p7"/>
            <p:cNvSpPr/>
            <p:nvPr/>
          </p:nvSpPr>
          <p:spPr>
            <a:xfrm>
              <a:off x="5050350" y="1944475"/>
              <a:ext cx="53550" cy="191675"/>
            </a:xfrm>
            <a:custGeom>
              <a:avLst/>
              <a:gdLst/>
              <a:ahLst/>
              <a:cxnLst/>
              <a:rect l="l" t="t" r="r" b="b"/>
              <a:pathLst>
                <a:path w="2142" h="7667" extrusionOk="0">
                  <a:moveTo>
                    <a:pt x="1324" y="1"/>
                  </a:moveTo>
                  <a:cubicBezTo>
                    <a:pt x="1216" y="574"/>
                    <a:pt x="713" y="983"/>
                    <a:pt x="147" y="983"/>
                  </a:cubicBezTo>
                  <a:cubicBezTo>
                    <a:pt x="99" y="983"/>
                    <a:pt x="50" y="980"/>
                    <a:pt x="1" y="973"/>
                  </a:cubicBezTo>
                  <a:lnTo>
                    <a:pt x="1" y="1829"/>
                  </a:lnTo>
                  <a:lnTo>
                    <a:pt x="935" y="1829"/>
                  </a:lnTo>
                  <a:lnTo>
                    <a:pt x="935" y="7667"/>
                  </a:lnTo>
                  <a:lnTo>
                    <a:pt x="2141" y="7667"/>
                  </a:lnTo>
                  <a:lnTo>
                    <a:pt x="214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97" name="Google Shape;997;p7"/>
            <p:cNvSpPr/>
            <p:nvPr/>
          </p:nvSpPr>
          <p:spPr>
            <a:xfrm>
              <a:off x="5139850" y="1942525"/>
              <a:ext cx="89525" cy="194600"/>
            </a:xfrm>
            <a:custGeom>
              <a:avLst/>
              <a:gdLst/>
              <a:ahLst/>
              <a:cxnLst/>
              <a:rect l="l" t="t" r="r" b="b"/>
              <a:pathLst>
                <a:path w="3581" h="7784" extrusionOk="0">
                  <a:moveTo>
                    <a:pt x="1791" y="1"/>
                  </a:moveTo>
                  <a:cubicBezTo>
                    <a:pt x="624" y="1"/>
                    <a:pt x="1" y="701"/>
                    <a:pt x="1" y="1946"/>
                  </a:cubicBezTo>
                  <a:lnTo>
                    <a:pt x="1" y="2686"/>
                  </a:lnTo>
                  <a:lnTo>
                    <a:pt x="1129" y="2686"/>
                  </a:lnTo>
                  <a:lnTo>
                    <a:pt x="1129" y="1869"/>
                  </a:lnTo>
                  <a:cubicBezTo>
                    <a:pt x="1129" y="1324"/>
                    <a:pt x="1363" y="1129"/>
                    <a:pt x="1752" y="1129"/>
                  </a:cubicBezTo>
                  <a:cubicBezTo>
                    <a:pt x="2141" y="1129"/>
                    <a:pt x="2375" y="1285"/>
                    <a:pt x="2375" y="1985"/>
                  </a:cubicBezTo>
                  <a:cubicBezTo>
                    <a:pt x="2375" y="4203"/>
                    <a:pt x="1" y="4554"/>
                    <a:pt x="1" y="6811"/>
                  </a:cubicBezTo>
                  <a:lnTo>
                    <a:pt x="1" y="7783"/>
                  </a:lnTo>
                  <a:lnTo>
                    <a:pt x="3464" y="7783"/>
                  </a:lnTo>
                  <a:lnTo>
                    <a:pt x="3464" y="6655"/>
                  </a:lnTo>
                  <a:lnTo>
                    <a:pt x="1207" y="6655"/>
                  </a:lnTo>
                  <a:cubicBezTo>
                    <a:pt x="1168" y="6616"/>
                    <a:pt x="1168" y="6577"/>
                    <a:pt x="1207" y="6499"/>
                  </a:cubicBezTo>
                  <a:cubicBezTo>
                    <a:pt x="1207" y="5254"/>
                    <a:pt x="3581" y="4359"/>
                    <a:pt x="3581" y="1946"/>
                  </a:cubicBezTo>
                  <a:cubicBezTo>
                    <a:pt x="3581" y="701"/>
                    <a:pt x="2958" y="1"/>
                    <a:pt x="17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98" name="Google Shape;998;p7"/>
            <p:cNvSpPr/>
            <p:nvPr/>
          </p:nvSpPr>
          <p:spPr>
            <a:xfrm>
              <a:off x="5246875" y="1942525"/>
              <a:ext cx="89525" cy="196550"/>
            </a:xfrm>
            <a:custGeom>
              <a:avLst/>
              <a:gdLst/>
              <a:ahLst/>
              <a:cxnLst/>
              <a:rect l="l" t="t" r="r" b="b"/>
              <a:pathLst>
                <a:path w="3581" h="7862" extrusionOk="0">
                  <a:moveTo>
                    <a:pt x="1790" y="1"/>
                  </a:moveTo>
                  <a:cubicBezTo>
                    <a:pt x="584" y="1"/>
                    <a:pt x="0" y="701"/>
                    <a:pt x="0" y="1946"/>
                  </a:cubicBezTo>
                  <a:lnTo>
                    <a:pt x="0" y="2336"/>
                  </a:lnTo>
                  <a:lnTo>
                    <a:pt x="1129" y="2336"/>
                  </a:lnTo>
                  <a:lnTo>
                    <a:pt x="1129" y="1869"/>
                  </a:lnTo>
                  <a:cubicBezTo>
                    <a:pt x="1129" y="1324"/>
                    <a:pt x="1362" y="1129"/>
                    <a:pt x="1752" y="1129"/>
                  </a:cubicBezTo>
                  <a:cubicBezTo>
                    <a:pt x="2141" y="1129"/>
                    <a:pt x="2374" y="1285"/>
                    <a:pt x="2374" y="1985"/>
                  </a:cubicBezTo>
                  <a:lnTo>
                    <a:pt x="2413" y="2413"/>
                  </a:lnTo>
                  <a:cubicBezTo>
                    <a:pt x="2413" y="2997"/>
                    <a:pt x="2141" y="3192"/>
                    <a:pt x="1674" y="3192"/>
                  </a:cubicBezTo>
                  <a:lnTo>
                    <a:pt x="1207" y="3192"/>
                  </a:lnTo>
                  <a:lnTo>
                    <a:pt x="1207" y="4320"/>
                  </a:lnTo>
                  <a:lnTo>
                    <a:pt x="1596" y="4320"/>
                  </a:lnTo>
                  <a:cubicBezTo>
                    <a:pt x="2141" y="4320"/>
                    <a:pt x="2374" y="4554"/>
                    <a:pt x="2374" y="5293"/>
                  </a:cubicBezTo>
                  <a:lnTo>
                    <a:pt x="2374" y="5877"/>
                  </a:lnTo>
                  <a:cubicBezTo>
                    <a:pt x="2374" y="6577"/>
                    <a:pt x="2141" y="6733"/>
                    <a:pt x="1752" y="6733"/>
                  </a:cubicBezTo>
                  <a:cubicBezTo>
                    <a:pt x="1362" y="6733"/>
                    <a:pt x="1129" y="6538"/>
                    <a:pt x="1129" y="5993"/>
                  </a:cubicBezTo>
                  <a:lnTo>
                    <a:pt x="1129" y="5293"/>
                  </a:lnTo>
                  <a:lnTo>
                    <a:pt x="0" y="5293"/>
                  </a:lnTo>
                  <a:lnTo>
                    <a:pt x="0" y="5916"/>
                  </a:lnTo>
                  <a:cubicBezTo>
                    <a:pt x="0" y="7161"/>
                    <a:pt x="584" y="7861"/>
                    <a:pt x="1790" y="7861"/>
                  </a:cubicBezTo>
                  <a:cubicBezTo>
                    <a:pt x="2958" y="7861"/>
                    <a:pt x="3580" y="7161"/>
                    <a:pt x="3580" y="5916"/>
                  </a:cubicBezTo>
                  <a:lnTo>
                    <a:pt x="3580" y="5332"/>
                  </a:lnTo>
                  <a:cubicBezTo>
                    <a:pt x="3580" y="4554"/>
                    <a:pt x="3347" y="3970"/>
                    <a:pt x="2724" y="3698"/>
                  </a:cubicBezTo>
                  <a:cubicBezTo>
                    <a:pt x="3308" y="3464"/>
                    <a:pt x="3580" y="2958"/>
                    <a:pt x="3580" y="2141"/>
                  </a:cubicBezTo>
                  <a:lnTo>
                    <a:pt x="3580" y="1946"/>
                  </a:lnTo>
                  <a:cubicBezTo>
                    <a:pt x="3580" y="701"/>
                    <a:pt x="2958" y="1"/>
                    <a:pt x="179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999" name="Google Shape;999;p7"/>
            <p:cNvSpPr/>
            <p:nvPr/>
          </p:nvSpPr>
          <p:spPr>
            <a:xfrm>
              <a:off x="5356800" y="2107925"/>
              <a:ext cx="29225" cy="28225"/>
            </a:xfrm>
            <a:custGeom>
              <a:avLst/>
              <a:gdLst/>
              <a:ahLst/>
              <a:cxnLst/>
              <a:rect l="l" t="t" r="r" b="b"/>
              <a:pathLst>
                <a:path w="1169" h="1129" extrusionOk="0">
                  <a:moveTo>
                    <a:pt x="1" y="0"/>
                  </a:moveTo>
                  <a:lnTo>
                    <a:pt x="1" y="1129"/>
                  </a:lnTo>
                  <a:lnTo>
                    <a:pt x="1168" y="1129"/>
                  </a:lnTo>
                  <a:lnTo>
                    <a:pt x="116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00" name="Google Shape;1000;p7"/>
            <p:cNvSpPr/>
            <p:nvPr/>
          </p:nvSpPr>
          <p:spPr>
            <a:xfrm>
              <a:off x="5400575" y="1944475"/>
              <a:ext cx="102175" cy="191675"/>
            </a:xfrm>
            <a:custGeom>
              <a:avLst/>
              <a:gdLst/>
              <a:ahLst/>
              <a:cxnLst/>
              <a:rect l="l" t="t" r="r" b="b"/>
              <a:pathLst>
                <a:path w="4087" h="7667" extrusionOk="0">
                  <a:moveTo>
                    <a:pt x="2297" y="2335"/>
                  </a:moveTo>
                  <a:lnTo>
                    <a:pt x="2297" y="5215"/>
                  </a:lnTo>
                  <a:lnTo>
                    <a:pt x="1090" y="5215"/>
                  </a:lnTo>
                  <a:lnTo>
                    <a:pt x="2297" y="2335"/>
                  </a:lnTo>
                  <a:close/>
                  <a:moveTo>
                    <a:pt x="2180" y="1"/>
                  </a:moveTo>
                  <a:lnTo>
                    <a:pt x="1" y="5215"/>
                  </a:lnTo>
                  <a:lnTo>
                    <a:pt x="1" y="6305"/>
                  </a:lnTo>
                  <a:lnTo>
                    <a:pt x="2336" y="6305"/>
                  </a:lnTo>
                  <a:lnTo>
                    <a:pt x="2336" y="7667"/>
                  </a:lnTo>
                  <a:lnTo>
                    <a:pt x="3503" y="7667"/>
                  </a:lnTo>
                  <a:lnTo>
                    <a:pt x="3503" y="6305"/>
                  </a:lnTo>
                  <a:lnTo>
                    <a:pt x="4087" y="6305"/>
                  </a:lnTo>
                  <a:lnTo>
                    <a:pt x="4087" y="5215"/>
                  </a:lnTo>
                  <a:lnTo>
                    <a:pt x="3503" y="5215"/>
                  </a:lnTo>
                  <a:lnTo>
                    <a:pt x="350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01" name="Google Shape;1001;p7"/>
            <p:cNvSpPr/>
            <p:nvPr/>
          </p:nvSpPr>
          <p:spPr>
            <a:xfrm>
              <a:off x="5514400" y="1944475"/>
              <a:ext cx="89525" cy="194600"/>
            </a:xfrm>
            <a:custGeom>
              <a:avLst/>
              <a:gdLst/>
              <a:ahLst/>
              <a:cxnLst/>
              <a:rect l="l" t="t" r="r" b="b"/>
              <a:pathLst>
                <a:path w="3581" h="7784" extrusionOk="0">
                  <a:moveTo>
                    <a:pt x="234" y="1"/>
                  </a:moveTo>
                  <a:lnTo>
                    <a:pt x="1" y="4437"/>
                  </a:lnTo>
                  <a:lnTo>
                    <a:pt x="1129" y="4437"/>
                  </a:lnTo>
                  <a:lnTo>
                    <a:pt x="1129" y="4242"/>
                  </a:lnTo>
                  <a:cubicBezTo>
                    <a:pt x="1129" y="3658"/>
                    <a:pt x="1402" y="3464"/>
                    <a:pt x="1752" y="3464"/>
                  </a:cubicBezTo>
                  <a:cubicBezTo>
                    <a:pt x="2141" y="3464"/>
                    <a:pt x="2413" y="3658"/>
                    <a:pt x="2413" y="4242"/>
                  </a:cubicBezTo>
                  <a:lnTo>
                    <a:pt x="2413" y="5915"/>
                  </a:lnTo>
                  <a:cubicBezTo>
                    <a:pt x="2413" y="6460"/>
                    <a:pt x="2141" y="6655"/>
                    <a:pt x="1752" y="6655"/>
                  </a:cubicBezTo>
                  <a:cubicBezTo>
                    <a:pt x="1402" y="6655"/>
                    <a:pt x="1129" y="6460"/>
                    <a:pt x="1129" y="5915"/>
                  </a:cubicBezTo>
                  <a:lnTo>
                    <a:pt x="1129" y="5215"/>
                  </a:lnTo>
                  <a:lnTo>
                    <a:pt x="1" y="5215"/>
                  </a:lnTo>
                  <a:lnTo>
                    <a:pt x="1" y="5838"/>
                  </a:lnTo>
                  <a:cubicBezTo>
                    <a:pt x="1" y="7083"/>
                    <a:pt x="623" y="7783"/>
                    <a:pt x="1791" y="7783"/>
                  </a:cubicBezTo>
                  <a:cubicBezTo>
                    <a:pt x="2997" y="7783"/>
                    <a:pt x="3581" y="7044"/>
                    <a:pt x="3581" y="5838"/>
                  </a:cubicBezTo>
                  <a:lnTo>
                    <a:pt x="3581" y="4125"/>
                  </a:lnTo>
                  <a:cubicBezTo>
                    <a:pt x="3581" y="2997"/>
                    <a:pt x="3153" y="2374"/>
                    <a:pt x="2258" y="2374"/>
                  </a:cubicBezTo>
                  <a:cubicBezTo>
                    <a:pt x="2226" y="2371"/>
                    <a:pt x="2195" y="2370"/>
                    <a:pt x="2165" y="2370"/>
                  </a:cubicBezTo>
                  <a:cubicBezTo>
                    <a:pt x="1774" y="2370"/>
                    <a:pt x="1423" y="2594"/>
                    <a:pt x="1207" y="2919"/>
                  </a:cubicBezTo>
                  <a:lnTo>
                    <a:pt x="1324" y="1090"/>
                  </a:lnTo>
                  <a:lnTo>
                    <a:pt x="3386" y="1090"/>
                  </a:lnTo>
                  <a:lnTo>
                    <a:pt x="338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02" name="Google Shape;1002;p7"/>
            <p:cNvSpPr/>
            <p:nvPr/>
          </p:nvSpPr>
          <p:spPr>
            <a:xfrm>
              <a:off x="5622400" y="1942525"/>
              <a:ext cx="91450" cy="196550"/>
            </a:xfrm>
            <a:custGeom>
              <a:avLst/>
              <a:gdLst/>
              <a:ahLst/>
              <a:cxnLst/>
              <a:rect l="l" t="t" r="r" b="b"/>
              <a:pathLst>
                <a:path w="3658" h="7862" extrusionOk="0">
                  <a:moveTo>
                    <a:pt x="1829" y="3853"/>
                  </a:moveTo>
                  <a:cubicBezTo>
                    <a:pt x="2218" y="3853"/>
                    <a:pt x="2452" y="4087"/>
                    <a:pt x="2452" y="4631"/>
                  </a:cubicBezTo>
                  <a:lnTo>
                    <a:pt x="2452" y="5993"/>
                  </a:lnTo>
                  <a:cubicBezTo>
                    <a:pt x="2452" y="6538"/>
                    <a:pt x="2218" y="6733"/>
                    <a:pt x="1829" y="6733"/>
                  </a:cubicBezTo>
                  <a:cubicBezTo>
                    <a:pt x="1440" y="6733"/>
                    <a:pt x="1206" y="6538"/>
                    <a:pt x="1206" y="5993"/>
                  </a:cubicBezTo>
                  <a:lnTo>
                    <a:pt x="1206" y="4631"/>
                  </a:lnTo>
                  <a:cubicBezTo>
                    <a:pt x="1206" y="4087"/>
                    <a:pt x="1440" y="3853"/>
                    <a:pt x="1829" y="3853"/>
                  </a:cubicBezTo>
                  <a:close/>
                  <a:moveTo>
                    <a:pt x="1829" y="1"/>
                  </a:moveTo>
                  <a:cubicBezTo>
                    <a:pt x="584" y="1"/>
                    <a:pt x="0" y="701"/>
                    <a:pt x="0" y="2024"/>
                  </a:cubicBezTo>
                  <a:lnTo>
                    <a:pt x="0" y="5916"/>
                  </a:lnTo>
                  <a:cubicBezTo>
                    <a:pt x="0" y="7161"/>
                    <a:pt x="662" y="7861"/>
                    <a:pt x="1829" y="7861"/>
                  </a:cubicBezTo>
                  <a:cubicBezTo>
                    <a:pt x="2996" y="7861"/>
                    <a:pt x="3658" y="7161"/>
                    <a:pt x="3658" y="5916"/>
                  </a:cubicBezTo>
                  <a:lnTo>
                    <a:pt x="3658" y="4515"/>
                  </a:lnTo>
                  <a:cubicBezTo>
                    <a:pt x="3658" y="3386"/>
                    <a:pt x="3191" y="2764"/>
                    <a:pt x="2335" y="2764"/>
                  </a:cubicBezTo>
                  <a:cubicBezTo>
                    <a:pt x="1829" y="2764"/>
                    <a:pt x="1401" y="3036"/>
                    <a:pt x="1206" y="3464"/>
                  </a:cubicBezTo>
                  <a:lnTo>
                    <a:pt x="1206" y="2063"/>
                  </a:lnTo>
                  <a:cubicBezTo>
                    <a:pt x="1206" y="1324"/>
                    <a:pt x="1479" y="1129"/>
                    <a:pt x="1868" y="1129"/>
                  </a:cubicBezTo>
                  <a:cubicBezTo>
                    <a:pt x="2257" y="1129"/>
                    <a:pt x="2491" y="1324"/>
                    <a:pt x="2491" y="1869"/>
                  </a:cubicBezTo>
                  <a:lnTo>
                    <a:pt x="2491" y="2141"/>
                  </a:lnTo>
                  <a:lnTo>
                    <a:pt x="3619" y="2141"/>
                  </a:lnTo>
                  <a:lnTo>
                    <a:pt x="3619" y="1946"/>
                  </a:lnTo>
                  <a:cubicBezTo>
                    <a:pt x="3619" y="701"/>
                    <a:pt x="3074" y="1"/>
                    <a:pt x="182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03" name="Google Shape;1003;p7"/>
            <p:cNvSpPr/>
            <p:nvPr/>
          </p:nvSpPr>
          <p:spPr>
            <a:xfrm>
              <a:off x="5732325" y="2107925"/>
              <a:ext cx="29200" cy="28225"/>
            </a:xfrm>
            <a:custGeom>
              <a:avLst/>
              <a:gdLst/>
              <a:ahLst/>
              <a:cxnLst/>
              <a:rect l="l" t="t" r="r" b="b"/>
              <a:pathLst>
                <a:path w="1168" h="1129" extrusionOk="0">
                  <a:moveTo>
                    <a:pt x="0" y="0"/>
                  </a:moveTo>
                  <a:lnTo>
                    <a:pt x="0" y="1129"/>
                  </a:lnTo>
                  <a:lnTo>
                    <a:pt x="1168" y="1129"/>
                  </a:lnTo>
                  <a:lnTo>
                    <a:pt x="116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04" name="Google Shape;1004;p7"/>
            <p:cNvSpPr/>
            <p:nvPr/>
          </p:nvSpPr>
          <p:spPr>
            <a:xfrm>
              <a:off x="5781925" y="1945450"/>
              <a:ext cx="90500" cy="191675"/>
            </a:xfrm>
            <a:custGeom>
              <a:avLst/>
              <a:gdLst/>
              <a:ahLst/>
              <a:cxnLst/>
              <a:rect l="l" t="t" r="r" b="b"/>
              <a:pathLst>
                <a:path w="3620" h="7667" extrusionOk="0">
                  <a:moveTo>
                    <a:pt x="1" y="0"/>
                  </a:moveTo>
                  <a:lnTo>
                    <a:pt x="1" y="1090"/>
                  </a:lnTo>
                  <a:lnTo>
                    <a:pt x="2414" y="1090"/>
                  </a:lnTo>
                  <a:lnTo>
                    <a:pt x="662" y="7666"/>
                  </a:lnTo>
                  <a:lnTo>
                    <a:pt x="1830" y="7666"/>
                  </a:lnTo>
                  <a:lnTo>
                    <a:pt x="3620" y="1051"/>
                  </a:lnTo>
                  <a:lnTo>
                    <a:pt x="362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05" name="Google Shape;1005;p7"/>
            <p:cNvSpPr/>
            <p:nvPr/>
          </p:nvSpPr>
          <p:spPr>
            <a:xfrm>
              <a:off x="5886025" y="1942525"/>
              <a:ext cx="98275" cy="196550"/>
            </a:xfrm>
            <a:custGeom>
              <a:avLst/>
              <a:gdLst/>
              <a:ahLst/>
              <a:cxnLst/>
              <a:rect l="l" t="t" r="r" b="b"/>
              <a:pathLst>
                <a:path w="3931" h="7862" extrusionOk="0">
                  <a:moveTo>
                    <a:pt x="1985" y="1129"/>
                  </a:moveTo>
                  <a:cubicBezTo>
                    <a:pt x="2374" y="1129"/>
                    <a:pt x="2647" y="1285"/>
                    <a:pt x="2647" y="1985"/>
                  </a:cubicBezTo>
                  <a:lnTo>
                    <a:pt x="2647" y="2413"/>
                  </a:lnTo>
                  <a:cubicBezTo>
                    <a:pt x="2647" y="3036"/>
                    <a:pt x="2374" y="3231"/>
                    <a:pt x="1985" y="3231"/>
                  </a:cubicBezTo>
                  <a:cubicBezTo>
                    <a:pt x="1596" y="3231"/>
                    <a:pt x="1285" y="3036"/>
                    <a:pt x="1285" y="2413"/>
                  </a:cubicBezTo>
                  <a:lnTo>
                    <a:pt x="1285" y="1985"/>
                  </a:lnTo>
                  <a:cubicBezTo>
                    <a:pt x="1285" y="1285"/>
                    <a:pt x="1596" y="1129"/>
                    <a:pt x="1985" y="1129"/>
                  </a:cubicBezTo>
                  <a:close/>
                  <a:moveTo>
                    <a:pt x="1985" y="4320"/>
                  </a:moveTo>
                  <a:cubicBezTo>
                    <a:pt x="2413" y="4320"/>
                    <a:pt x="2647" y="4593"/>
                    <a:pt x="2647" y="5176"/>
                  </a:cubicBezTo>
                  <a:lnTo>
                    <a:pt x="2647" y="5877"/>
                  </a:lnTo>
                  <a:cubicBezTo>
                    <a:pt x="2647" y="6577"/>
                    <a:pt x="2374" y="6772"/>
                    <a:pt x="1985" y="6772"/>
                  </a:cubicBezTo>
                  <a:cubicBezTo>
                    <a:pt x="1596" y="6772"/>
                    <a:pt x="1285" y="6577"/>
                    <a:pt x="1285" y="5877"/>
                  </a:cubicBezTo>
                  <a:lnTo>
                    <a:pt x="1285" y="5176"/>
                  </a:lnTo>
                  <a:cubicBezTo>
                    <a:pt x="1285" y="4593"/>
                    <a:pt x="1557" y="4320"/>
                    <a:pt x="1985" y="4320"/>
                  </a:cubicBezTo>
                  <a:close/>
                  <a:moveTo>
                    <a:pt x="1985" y="1"/>
                  </a:moveTo>
                  <a:cubicBezTo>
                    <a:pt x="740" y="1"/>
                    <a:pt x="78" y="701"/>
                    <a:pt x="78" y="1946"/>
                  </a:cubicBezTo>
                  <a:lnTo>
                    <a:pt x="78" y="2180"/>
                  </a:lnTo>
                  <a:cubicBezTo>
                    <a:pt x="1" y="2802"/>
                    <a:pt x="312" y="3386"/>
                    <a:pt x="818" y="3736"/>
                  </a:cubicBezTo>
                  <a:cubicBezTo>
                    <a:pt x="312" y="4087"/>
                    <a:pt x="1" y="4709"/>
                    <a:pt x="78" y="5332"/>
                  </a:cubicBezTo>
                  <a:lnTo>
                    <a:pt x="78" y="5916"/>
                  </a:lnTo>
                  <a:cubicBezTo>
                    <a:pt x="78" y="7161"/>
                    <a:pt x="740" y="7861"/>
                    <a:pt x="1985" y="7861"/>
                  </a:cubicBezTo>
                  <a:cubicBezTo>
                    <a:pt x="3192" y="7861"/>
                    <a:pt x="3853" y="7161"/>
                    <a:pt x="3853" y="5916"/>
                  </a:cubicBezTo>
                  <a:lnTo>
                    <a:pt x="3853" y="5332"/>
                  </a:lnTo>
                  <a:cubicBezTo>
                    <a:pt x="3892" y="4709"/>
                    <a:pt x="3620" y="4087"/>
                    <a:pt x="3114" y="3736"/>
                  </a:cubicBezTo>
                  <a:cubicBezTo>
                    <a:pt x="3620" y="3386"/>
                    <a:pt x="3931" y="2802"/>
                    <a:pt x="3853" y="2180"/>
                  </a:cubicBezTo>
                  <a:lnTo>
                    <a:pt x="3853" y="1946"/>
                  </a:lnTo>
                  <a:cubicBezTo>
                    <a:pt x="3853" y="701"/>
                    <a:pt x="3192" y="1"/>
                    <a:pt x="19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06" name="Google Shape;1006;p7"/>
            <p:cNvSpPr/>
            <p:nvPr/>
          </p:nvSpPr>
          <p:spPr>
            <a:xfrm>
              <a:off x="5997900" y="1941550"/>
              <a:ext cx="91475" cy="197525"/>
            </a:xfrm>
            <a:custGeom>
              <a:avLst/>
              <a:gdLst/>
              <a:ahLst/>
              <a:cxnLst/>
              <a:rect l="l" t="t" r="r" b="b"/>
              <a:pathLst>
                <a:path w="3659" h="7901" extrusionOk="0">
                  <a:moveTo>
                    <a:pt x="1830" y="1168"/>
                  </a:moveTo>
                  <a:cubicBezTo>
                    <a:pt x="2180" y="1168"/>
                    <a:pt x="2452" y="1363"/>
                    <a:pt x="2452" y="1908"/>
                  </a:cubicBezTo>
                  <a:lnTo>
                    <a:pt x="2452" y="3270"/>
                  </a:lnTo>
                  <a:cubicBezTo>
                    <a:pt x="2452" y="3853"/>
                    <a:pt x="2180" y="4048"/>
                    <a:pt x="1830" y="4048"/>
                  </a:cubicBezTo>
                  <a:cubicBezTo>
                    <a:pt x="1440" y="4048"/>
                    <a:pt x="1207" y="3853"/>
                    <a:pt x="1207" y="3270"/>
                  </a:cubicBezTo>
                  <a:lnTo>
                    <a:pt x="1207" y="1908"/>
                  </a:lnTo>
                  <a:cubicBezTo>
                    <a:pt x="1207" y="1363"/>
                    <a:pt x="1440" y="1168"/>
                    <a:pt x="1830" y="1168"/>
                  </a:cubicBezTo>
                  <a:close/>
                  <a:moveTo>
                    <a:pt x="1830" y="1"/>
                  </a:moveTo>
                  <a:cubicBezTo>
                    <a:pt x="623" y="1"/>
                    <a:pt x="1" y="740"/>
                    <a:pt x="1" y="1946"/>
                  </a:cubicBezTo>
                  <a:lnTo>
                    <a:pt x="1" y="3347"/>
                  </a:lnTo>
                  <a:cubicBezTo>
                    <a:pt x="1" y="4476"/>
                    <a:pt x="429" y="5098"/>
                    <a:pt x="1324" y="5098"/>
                  </a:cubicBezTo>
                  <a:cubicBezTo>
                    <a:pt x="1353" y="5101"/>
                    <a:pt x="1383" y="5102"/>
                    <a:pt x="1413" y="5102"/>
                  </a:cubicBezTo>
                  <a:cubicBezTo>
                    <a:pt x="1849" y="5102"/>
                    <a:pt x="2270" y="4838"/>
                    <a:pt x="2452" y="4437"/>
                  </a:cubicBezTo>
                  <a:lnTo>
                    <a:pt x="2452" y="5838"/>
                  </a:lnTo>
                  <a:cubicBezTo>
                    <a:pt x="2452" y="6577"/>
                    <a:pt x="2141" y="6772"/>
                    <a:pt x="1752" y="6772"/>
                  </a:cubicBezTo>
                  <a:cubicBezTo>
                    <a:pt x="1402" y="6772"/>
                    <a:pt x="1129" y="6577"/>
                    <a:pt x="1129" y="6032"/>
                  </a:cubicBezTo>
                  <a:lnTo>
                    <a:pt x="1129" y="5760"/>
                  </a:lnTo>
                  <a:lnTo>
                    <a:pt x="1" y="5760"/>
                  </a:lnTo>
                  <a:lnTo>
                    <a:pt x="1" y="5955"/>
                  </a:lnTo>
                  <a:cubicBezTo>
                    <a:pt x="1" y="7200"/>
                    <a:pt x="545" y="7900"/>
                    <a:pt x="1791" y="7900"/>
                  </a:cubicBezTo>
                  <a:cubicBezTo>
                    <a:pt x="3036" y="7900"/>
                    <a:pt x="3659" y="7200"/>
                    <a:pt x="3659" y="5877"/>
                  </a:cubicBezTo>
                  <a:lnTo>
                    <a:pt x="3659" y="1946"/>
                  </a:lnTo>
                  <a:cubicBezTo>
                    <a:pt x="3659" y="701"/>
                    <a:pt x="2997" y="1"/>
                    <a:pt x="18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07" name="Google Shape;1007;p7"/>
            <p:cNvSpPr/>
            <p:nvPr/>
          </p:nvSpPr>
          <p:spPr>
            <a:xfrm>
              <a:off x="4860650" y="1498925"/>
              <a:ext cx="1663575" cy="786075"/>
            </a:xfrm>
            <a:custGeom>
              <a:avLst/>
              <a:gdLst/>
              <a:ahLst/>
              <a:cxnLst/>
              <a:rect l="l" t="t" r="r" b="b"/>
              <a:pathLst>
                <a:path w="66543" h="31443" extrusionOk="0">
                  <a:moveTo>
                    <a:pt x="61445" y="973"/>
                  </a:moveTo>
                  <a:cubicBezTo>
                    <a:pt x="63702" y="973"/>
                    <a:pt x="65570" y="2802"/>
                    <a:pt x="65570" y="5098"/>
                  </a:cubicBezTo>
                  <a:lnTo>
                    <a:pt x="65570" y="26345"/>
                  </a:lnTo>
                  <a:cubicBezTo>
                    <a:pt x="65570" y="28602"/>
                    <a:pt x="63702" y="30469"/>
                    <a:pt x="61445" y="30469"/>
                  </a:cubicBezTo>
                  <a:lnTo>
                    <a:pt x="5098" y="30469"/>
                  </a:lnTo>
                  <a:cubicBezTo>
                    <a:pt x="2841" y="30469"/>
                    <a:pt x="974" y="28602"/>
                    <a:pt x="974" y="26345"/>
                  </a:cubicBezTo>
                  <a:lnTo>
                    <a:pt x="974" y="5098"/>
                  </a:lnTo>
                  <a:cubicBezTo>
                    <a:pt x="974" y="2802"/>
                    <a:pt x="2841" y="973"/>
                    <a:pt x="5098" y="973"/>
                  </a:cubicBezTo>
                  <a:close/>
                  <a:moveTo>
                    <a:pt x="5098" y="0"/>
                  </a:moveTo>
                  <a:cubicBezTo>
                    <a:pt x="2297" y="0"/>
                    <a:pt x="40" y="2296"/>
                    <a:pt x="1" y="5098"/>
                  </a:cubicBezTo>
                  <a:lnTo>
                    <a:pt x="1" y="26345"/>
                  </a:lnTo>
                  <a:cubicBezTo>
                    <a:pt x="40" y="29146"/>
                    <a:pt x="2297" y="31403"/>
                    <a:pt x="5098" y="31442"/>
                  </a:cubicBezTo>
                  <a:lnTo>
                    <a:pt x="61445" y="31442"/>
                  </a:lnTo>
                  <a:cubicBezTo>
                    <a:pt x="64247" y="31403"/>
                    <a:pt x="66543" y="29146"/>
                    <a:pt x="66543" y="26345"/>
                  </a:cubicBezTo>
                  <a:lnTo>
                    <a:pt x="66543" y="5098"/>
                  </a:lnTo>
                  <a:cubicBezTo>
                    <a:pt x="66543" y="2296"/>
                    <a:pt x="64247" y="0"/>
                    <a:pt x="614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08" name="Google Shape;1008;p7"/>
            <p:cNvSpPr/>
            <p:nvPr/>
          </p:nvSpPr>
          <p:spPr>
            <a:xfrm>
              <a:off x="4873300" y="1810225"/>
              <a:ext cx="1642175" cy="24350"/>
            </a:xfrm>
            <a:custGeom>
              <a:avLst/>
              <a:gdLst/>
              <a:ahLst/>
              <a:cxnLst/>
              <a:rect l="l" t="t" r="r" b="b"/>
              <a:pathLst>
                <a:path w="65687" h="974" extrusionOk="0">
                  <a:moveTo>
                    <a:pt x="1" y="0"/>
                  </a:moveTo>
                  <a:lnTo>
                    <a:pt x="1" y="973"/>
                  </a:lnTo>
                  <a:lnTo>
                    <a:pt x="65687" y="973"/>
                  </a:lnTo>
                  <a:lnTo>
                    <a:pt x="6568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09" name="Google Shape;1009;p7"/>
            <p:cNvSpPr/>
            <p:nvPr/>
          </p:nvSpPr>
          <p:spPr>
            <a:xfrm>
              <a:off x="5167100" y="2268550"/>
              <a:ext cx="14625" cy="16450"/>
            </a:xfrm>
            <a:custGeom>
              <a:avLst/>
              <a:gdLst/>
              <a:ahLst/>
              <a:cxnLst/>
              <a:rect l="l" t="t" r="r" b="b"/>
              <a:pathLst>
                <a:path w="585" h="658" extrusionOk="0">
                  <a:moveTo>
                    <a:pt x="369" y="0"/>
                  </a:moveTo>
                  <a:cubicBezTo>
                    <a:pt x="338" y="0"/>
                    <a:pt x="312" y="35"/>
                    <a:pt x="234" y="35"/>
                  </a:cubicBezTo>
                  <a:cubicBezTo>
                    <a:pt x="117" y="190"/>
                    <a:pt x="39" y="424"/>
                    <a:pt x="0" y="657"/>
                  </a:cubicBezTo>
                  <a:lnTo>
                    <a:pt x="234" y="657"/>
                  </a:lnTo>
                  <a:cubicBezTo>
                    <a:pt x="351" y="618"/>
                    <a:pt x="429" y="579"/>
                    <a:pt x="506" y="502"/>
                  </a:cubicBezTo>
                  <a:cubicBezTo>
                    <a:pt x="584" y="268"/>
                    <a:pt x="429" y="268"/>
                    <a:pt x="429" y="35"/>
                  </a:cubicBezTo>
                  <a:cubicBezTo>
                    <a:pt x="403" y="9"/>
                    <a:pt x="385" y="0"/>
                    <a:pt x="3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10" name="Google Shape;1010;p7"/>
            <p:cNvSpPr/>
            <p:nvPr/>
          </p:nvSpPr>
          <p:spPr>
            <a:xfrm>
              <a:off x="4993925" y="2284000"/>
              <a:ext cx="5875" cy="1000"/>
            </a:xfrm>
            <a:custGeom>
              <a:avLst/>
              <a:gdLst/>
              <a:ahLst/>
              <a:cxnLst/>
              <a:rect l="l" t="t" r="r" b="b"/>
              <a:pathLst>
                <a:path w="235" h="40" extrusionOk="0">
                  <a:moveTo>
                    <a:pt x="1" y="0"/>
                  </a:moveTo>
                  <a:lnTo>
                    <a:pt x="1" y="39"/>
                  </a:lnTo>
                  <a:lnTo>
                    <a:pt x="234" y="39"/>
                  </a:lnTo>
                  <a:cubicBezTo>
                    <a:pt x="157" y="0"/>
                    <a:pt x="79" y="0"/>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11" name="Google Shape;1011;p7"/>
            <p:cNvSpPr/>
            <p:nvPr/>
          </p:nvSpPr>
          <p:spPr>
            <a:xfrm>
              <a:off x="5042575" y="1653600"/>
              <a:ext cx="6675" cy="12900"/>
            </a:xfrm>
            <a:custGeom>
              <a:avLst/>
              <a:gdLst/>
              <a:ahLst/>
              <a:cxnLst/>
              <a:rect l="l" t="t" r="r" b="b"/>
              <a:pathLst>
                <a:path w="267" h="516" extrusionOk="0">
                  <a:moveTo>
                    <a:pt x="195" y="0"/>
                  </a:moveTo>
                  <a:cubicBezTo>
                    <a:pt x="39" y="39"/>
                    <a:pt x="39" y="234"/>
                    <a:pt x="1" y="389"/>
                  </a:cubicBezTo>
                  <a:lnTo>
                    <a:pt x="1" y="506"/>
                  </a:lnTo>
                  <a:cubicBezTo>
                    <a:pt x="13" y="513"/>
                    <a:pt x="26" y="516"/>
                    <a:pt x="38" y="516"/>
                  </a:cubicBezTo>
                  <a:cubicBezTo>
                    <a:pt x="174" y="516"/>
                    <a:pt x="267" y="143"/>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12" name="Google Shape;1012;p7"/>
            <p:cNvSpPr/>
            <p:nvPr/>
          </p:nvSpPr>
          <p:spPr>
            <a:xfrm>
              <a:off x="5042575" y="1727525"/>
              <a:ext cx="1975" cy="6850"/>
            </a:xfrm>
            <a:custGeom>
              <a:avLst/>
              <a:gdLst/>
              <a:ahLst/>
              <a:cxnLst/>
              <a:rect l="l" t="t" r="r" b="b"/>
              <a:pathLst>
                <a:path w="79" h="274" extrusionOk="0">
                  <a:moveTo>
                    <a:pt x="1" y="1"/>
                  </a:moveTo>
                  <a:lnTo>
                    <a:pt x="1" y="195"/>
                  </a:lnTo>
                  <a:cubicBezTo>
                    <a:pt x="1" y="234"/>
                    <a:pt x="1" y="234"/>
                    <a:pt x="39" y="273"/>
                  </a:cubicBezTo>
                  <a:cubicBezTo>
                    <a:pt x="78" y="195"/>
                    <a:pt x="78"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13" name="Google Shape;1013;p7"/>
            <p:cNvSpPr/>
            <p:nvPr/>
          </p:nvSpPr>
          <p:spPr>
            <a:xfrm>
              <a:off x="5042575" y="1682775"/>
              <a:ext cx="15600" cy="30200"/>
            </a:xfrm>
            <a:custGeom>
              <a:avLst/>
              <a:gdLst/>
              <a:ahLst/>
              <a:cxnLst/>
              <a:rect l="l" t="t" r="r" b="b"/>
              <a:pathLst>
                <a:path w="624" h="1208" extrusionOk="0">
                  <a:moveTo>
                    <a:pt x="117" y="1"/>
                  </a:moveTo>
                  <a:lnTo>
                    <a:pt x="117" y="1"/>
                  </a:lnTo>
                  <a:cubicBezTo>
                    <a:pt x="39" y="40"/>
                    <a:pt x="1" y="40"/>
                    <a:pt x="1" y="118"/>
                  </a:cubicBezTo>
                  <a:lnTo>
                    <a:pt x="1" y="429"/>
                  </a:lnTo>
                  <a:cubicBezTo>
                    <a:pt x="78" y="662"/>
                    <a:pt x="156" y="935"/>
                    <a:pt x="195" y="1207"/>
                  </a:cubicBezTo>
                  <a:cubicBezTo>
                    <a:pt x="623" y="935"/>
                    <a:pt x="78" y="507"/>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14" name="Google Shape;1014;p7"/>
            <p:cNvSpPr/>
            <p:nvPr/>
          </p:nvSpPr>
          <p:spPr>
            <a:xfrm>
              <a:off x="5156400" y="1503775"/>
              <a:ext cx="15600" cy="19475"/>
            </a:xfrm>
            <a:custGeom>
              <a:avLst/>
              <a:gdLst/>
              <a:ahLst/>
              <a:cxnLst/>
              <a:rect l="l" t="t" r="r" b="b"/>
              <a:pathLst>
                <a:path w="624" h="779" extrusionOk="0">
                  <a:moveTo>
                    <a:pt x="78" y="1"/>
                  </a:moveTo>
                  <a:cubicBezTo>
                    <a:pt x="0" y="390"/>
                    <a:pt x="312" y="468"/>
                    <a:pt x="312" y="662"/>
                  </a:cubicBezTo>
                  <a:cubicBezTo>
                    <a:pt x="273" y="701"/>
                    <a:pt x="273" y="740"/>
                    <a:pt x="273" y="779"/>
                  </a:cubicBezTo>
                  <a:lnTo>
                    <a:pt x="428" y="779"/>
                  </a:lnTo>
                  <a:cubicBezTo>
                    <a:pt x="428" y="545"/>
                    <a:pt x="506" y="351"/>
                    <a:pt x="623" y="156"/>
                  </a:cubicBezTo>
                  <a:cubicBezTo>
                    <a:pt x="533" y="156"/>
                    <a:pt x="443" y="181"/>
                    <a:pt x="357" y="181"/>
                  </a:cubicBezTo>
                  <a:cubicBezTo>
                    <a:pt x="257" y="181"/>
                    <a:pt x="162" y="147"/>
                    <a:pt x="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15" name="Google Shape;1015;p7"/>
            <p:cNvSpPr/>
            <p:nvPr/>
          </p:nvSpPr>
          <p:spPr>
            <a:xfrm>
              <a:off x="5299400" y="1638050"/>
              <a:ext cx="10725" cy="4875"/>
            </a:xfrm>
            <a:custGeom>
              <a:avLst/>
              <a:gdLst/>
              <a:ahLst/>
              <a:cxnLst/>
              <a:rect l="l" t="t" r="r" b="b"/>
              <a:pathLst>
                <a:path w="429" h="195" extrusionOk="0">
                  <a:moveTo>
                    <a:pt x="215" y="1"/>
                  </a:moveTo>
                  <a:cubicBezTo>
                    <a:pt x="143" y="1"/>
                    <a:pt x="65" y="29"/>
                    <a:pt x="1" y="78"/>
                  </a:cubicBezTo>
                  <a:cubicBezTo>
                    <a:pt x="79" y="78"/>
                    <a:pt x="117" y="116"/>
                    <a:pt x="195" y="155"/>
                  </a:cubicBezTo>
                  <a:cubicBezTo>
                    <a:pt x="273" y="155"/>
                    <a:pt x="351" y="155"/>
                    <a:pt x="429" y="194"/>
                  </a:cubicBezTo>
                  <a:cubicBezTo>
                    <a:pt x="406" y="58"/>
                    <a:pt x="316" y="1"/>
                    <a:pt x="2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16" name="Google Shape;1016;p7"/>
            <p:cNvSpPr/>
            <p:nvPr/>
          </p:nvSpPr>
          <p:spPr>
            <a:xfrm>
              <a:off x="5294550" y="1635125"/>
              <a:ext cx="3900" cy="4875"/>
            </a:xfrm>
            <a:custGeom>
              <a:avLst/>
              <a:gdLst/>
              <a:ahLst/>
              <a:cxnLst/>
              <a:rect l="l" t="t" r="r" b="b"/>
              <a:pathLst>
                <a:path w="156" h="195" extrusionOk="0">
                  <a:moveTo>
                    <a:pt x="156" y="0"/>
                  </a:moveTo>
                  <a:cubicBezTo>
                    <a:pt x="78" y="0"/>
                    <a:pt x="0" y="39"/>
                    <a:pt x="0" y="117"/>
                  </a:cubicBezTo>
                  <a:cubicBezTo>
                    <a:pt x="39" y="156"/>
                    <a:pt x="117" y="156"/>
                    <a:pt x="156" y="195"/>
                  </a:cubicBezTo>
                  <a:lnTo>
                    <a:pt x="1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17" name="Google Shape;1017;p7"/>
            <p:cNvSpPr/>
            <p:nvPr/>
          </p:nvSpPr>
          <p:spPr>
            <a:xfrm>
              <a:off x="5086350" y="1686675"/>
              <a:ext cx="4900" cy="6825"/>
            </a:xfrm>
            <a:custGeom>
              <a:avLst/>
              <a:gdLst/>
              <a:ahLst/>
              <a:cxnLst/>
              <a:rect l="l" t="t" r="r" b="b"/>
              <a:pathLst>
                <a:path w="196" h="273" extrusionOk="0">
                  <a:moveTo>
                    <a:pt x="78" y="0"/>
                  </a:moveTo>
                  <a:lnTo>
                    <a:pt x="78" y="0"/>
                  </a:lnTo>
                  <a:cubicBezTo>
                    <a:pt x="1" y="117"/>
                    <a:pt x="40" y="234"/>
                    <a:pt x="195" y="273"/>
                  </a:cubicBezTo>
                  <a:cubicBezTo>
                    <a:pt x="195" y="78"/>
                    <a:pt x="156" y="39"/>
                    <a:pt x="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18" name="Google Shape;1018;p7"/>
            <p:cNvSpPr/>
            <p:nvPr/>
          </p:nvSpPr>
          <p:spPr>
            <a:xfrm>
              <a:off x="5092200" y="1721700"/>
              <a:ext cx="4875" cy="6825"/>
            </a:xfrm>
            <a:custGeom>
              <a:avLst/>
              <a:gdLst/>
              <a:ahLst/>
              <a:cxnLst/>
              <a:rect l="l" t="t" r="r" b="b"/>
              <a:pathLst>
                <a:path w="195" h="273" extrusionOk="0">
                  <a:moveTo>
                    <a:pt x="0" y="0"/>
                  </a:moveTo>
                  <a:cubicBezTo>
                    <a:pt x="0" y="0"/>
                    <a:pt x="0" y="39"/>
                    <a:pt x="0" y="78"/>
                  </a:cubicBezTo>
                  <a:cubicBezTo>
                    <a:pt x="0" y="117"/>
                    <a:pt x="39" y="195"/>
                    <a:pt x="78" y="273"/>
                  </a:cubicBezTo>
                  <a:cubicBezTo>
                    <a:pt x="117" y="234"/>
                    <a:pt x="156" y="234"/>
                    <a:pt x="195" y="234"/>
                  </a:cubicBezTo>
                  <a:cubicBezTo>
                    <a:pt x="195" y="117"/>
                    <a:pt x="78"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19" name="Google Shape;1019;p7"/>
            <p:cNvSpPr/>
            <p:nvPr/>
          </p:nvSpPr>
          <p:spPr>
            <a:xfrm>
              <a:off x="5088300" y="1640950"/>
              <a:ext cx="3925" cy="2950"/>
            </a:xfrm>
            <a:custGeom>
              <a:avLst/>
              <a:gdLst/>
              <a:ahLst/>
              <a:cxnLst/>
              <a:rect l="l" t="t" r="r" b="b"/>
              <a:pathLst>
                <a:path w="157" h="118" extrusionOk="0">
                  <a:moveTo>
                    <a:pt x="0" y="0"/>
                  </a:moveTo>
                  <a:cubicBezTo>
                    <a:pt x="39" y="39"/>
                    <a:pt x="39" y="39"/>
                    <a:pt x="78" y="78"/>
                  </a:cubicBezTo>
                  <a:lnTo>
                    <a:pt x="117" y="117"/>
                  </a:lnTo>
                  <a:cubicBezTo>
                    <a:pt x="117" y="78"/>
                    <a:pt x="117" y="39"/>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20" name="Google Shape;1020;p7"/>
            <p:cNvSpPr/>
            <p:nvPr/>
          </p:nvSpPr>
          <p:spPr>
            <a:xfrm>
              <a:off x="5093175" y="1703175"/>
              <a:ext cx="21425" cy="35075"/>
            </a:xfrm>
            <a:custGeom>
              <a:avLst/>
              <a:gdLst/>
              <a:ahLst/>
              <a:cxnLst/>
              <a:rect l="l" t="t" r="r" b="b"/>
              <a:pathLst>
                <a:path w="857" h="1403" extrusionOk="0">
                  <a:moveTo>
                    <a:pt x="145" y="0"/>
                  </a:moveTo>
                  <a:cubicBezTo>
                    <a:pt x="136" y="0"/>
                    <a:pt x="127" y="1"/>
                    <a:pt x="117" y="2"/>
                  </a:cubicBezTo>
                  <a:cubicBezTo>
                    <a:pt x="0" y="586"/>
                    <a:pt x="506" y="975"/>
                    <a:pt x="467" y="1364"/>
                  </a:cubicBezTo>
                  <a:cubicBezTo>
                    <a:pt x="584" y="1403"/>
                    <a:pt x="700" y="1403"/>
                    <a:pt x="817" y="1403"/>
                  </a:cubicBezTo>
                  <a:lnTo>
                    <a:pt x="856" y="1403"/>
                  </a:lnTo>
                  <a:cubicBezTo>
                    <a:pt x="700" y="1092"/>
                    <a:pt x="817" y="741"/>
                    <a:pt x="623" y="352"/>
                  </a:cubicBezTo>
                  <a:cubicBezTo>
                    <a:pt x="545" y="469"/>
                    <a:pt x="506" y="586"/>
                    <a:pt x="389" y="625"/>
                  </a:cubicBezTo>
                  <a:cubicBezTo>
                    <a:pt x="126" y="549"/>
                    <a:pt x="409" y="0"/>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21" name="Google Shape;1021;p7"/>
            <p:cNvSpPr/>
            <p:nvPr/>
          </p:nvSpPr>
          <p:spPr>
            <a:xfrm>
              <a:off x="5056200" y="1506700"/>
              <a:ext cx="6825" cy="13650"/>
            </a:xfrm>
            <a:custGeom>
              <a:avLst/>
              <a:gdLst/>
              <a:ahLst/>
              <a:cxnLst/>
              <a:rect l="l" t="t" r="r" b="b"/>
              <a:pathLst>
                <a:path w="273" h="546" extrusionOk="0">
                  <a:moveTo>
                    <a:pt x="78" y="0"/>
                  </a:moveTo>
                  <a:cubicBezTo>
                    <a:pt x="0" y="234"/>
                    <a:pt x="78" y="545"/>
                    <a:pt x="234" y="545"/>
                  </a:cubicBezTo>
                  <a:cubicBezTo>
                    <a:pt x="234" y="312"/>
                    <a:pt x="273" y="39"/>
                    <a:pt x="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22" name="Google Shape;1022;p7"/>
            <p:cNvSpPr/>
            <p:nvPr/>
          </p:nvSpPr>
          <p:spPr>
            <a:xfrm>
              <a:off x="5066900" y="1810225"/>
              <a:ext cx="17525" cy="18625"/>
            </a:xfrm>
            <a:custGeom>
              <a:avLst/>
              <a:gdLst/>
              <a:ahLst/>
              <a:cxnLst/>
              <a:rect l="l" t="t" r="r" b="b"/>
              <a:pathLst>
                <a:path w="701" h="745" extrusionOk="0">
                  <a:moveTo>
                    <a:pt x="467" y="0"/>
                  </a:moveTo>
                  <a:cubicBezTo>
                    <a:pt x="312" y="195"/>
                    <a:pt x="156" y="390"/>
                    <a:pt x="0" y="584"/>
                  </a:cubicBezTo>
                  <a:cubicBezTo>
                    <a:pt x="71" y="584"/>
                    <a:pt x="45" y="745"/>
                    <a:pt x="99" y="745"/>
                  </a:cubicBezTo>
                  <a:cubicBezTo>
                    <a:pt x="104" y="745"/>
                    <a:pt x="110" y="743"/>
                    <a:pt x="117" y="740"/>
                  </a:cubicBezTo>
                  <a:cubicBezTo>
                    <a:pt x="234" y="467"/>
                    <a:pt x="428" y="273"/>
                    <a:pt x="701" y="156"/>
                  </a:cubicBezTo>
                  <a:cubicBezTo>
                    <a:pt x="701" y="117"/>
                    <a:pt x="701" y="39"/>
                    <a:pt x="7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23" name="Google Shape;1023;p7"/>
            <p:cNvSpPr/>
            <p:nvPr/>
          </p:nvSpPr>
          <p:spPr>
            <a:xfrm>
              <a:off x="5141800" y="1505325"/>
              <a:ext cx="5875" cy="8200"/>
            </a:xfrm>
            <a:custGeom>
              <a:avLst/>
              <a:gdLst/>
              <a:ahLst/>
              <a:cxnLst/>
              <a:rect l="l" t="t" r="r" b="b"/>
              <a:pathLst>
                <a:path w="235" h="328" extrusionOk="0">
                  <a:moveTo>
                    <a:pt x="167" y="0"/>
                  </a:moveTo>
                  <a:cubicBezTo>
                    <a:pt x="114" y="0"/>
                    <a:pt x="67" y="28"/>
                    <a:pt x="40" y="55"/>
                  </a:cubicBezTo>
                  <a:cubicBezTo>
                    <a:pt x="1" y="172"/>
                    <a:pt x="79" y="289"/>
                    <a:pt x="156" y="328"/>
                  </a:cubicBezTo>
                  <a:cubicBezTo>
                    <a:pt x="195" y="211"/>
                    <a:pt x="234" y="133"/>
                    <a:pt x="234" y="16"/>
                  </a:cubicBezTo>
                  <a:cubicBezTo>
                    <a:pt x="211" y="5"/>
                    <a:pt x="189"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24" name="Google Shape;1024;p7"/>
            <p:cNvSpPr/>
            <p:nvPr/>
          </p:nvSpPr>
          <p:spPr>
            <a:xfrm>
              <a:off x="5098025" y="1509625"/>
              <a:ext cx="7450" cy="7650"/>
            </a:xfrm>
            <a:custGeom>
              <a:avLst/>
              <a:gdLst/>
              <a:ahLst/>
              <a:cxnLst/>
              <a:rect l="l" t="t" r="r" b="b"/>
              <a:pathLst>
                <a:path w="298" h="306" extrusionOk="0">
                  <a:moveTo>
                    <a:pt x="273" y="39"/>
                  </a:moveTo>
                  <a:lnTo>
                    <a:pt x="273" y="39"/>
                  </a:lnTo>
                  <a:cubicBezTo>
                    <a:pt x="156" y="78"/>
                    <a:pt x="1" y="0"/>
                    <a:pt x="1" y="234"/>
                  </a:cubicBezTo>
                  <a:cubicBezTo>
                    <a:pt x="45" y="278"/>
                    <a:pt x="101" y="305"/>
                    <a:pt x="150" y="305"/>
                  </a:cubicBezTo>
                  <a:cubicBezTo>
                    <a:pt x="231" y="305"/>
                    <a:pt x="297" y="232"/>
                    <a:pt x="273" y="3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25" name="Google Shape;1025;p7"/>
            <p:cNvSpPr/>
            <p:nvPr/>
          </p:nvSpPr>
          <p:spPr>
            <a:xfrm>
              <a:off x="5097050" y="1678900"/>
              <a:ext cx="25" cy="25"/>
            </a:xfrm>
            <a:custGeom>
              <a:avLst/>
              <a:gdLst/>
              <a:ahLst/>
              <a:cxnLst/>
              <a:rect l="l" t="t" r="r" b="b"/>
              <a:pathLst>
                <a:path w="1" h="1" extrusionOk="0">
                  <a:moveTo>
                    <a:pt x="1" y="0"/>
                  </a:move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26" name="Google Shape;1026;p7"/>
            <p:cNvSpPr/>
            <p:nvPr/>
          </p:nvSpPr>
          <p:spPr>
            <a:xfrm>
              <a:off x="4942375" y="1513425"/>
              <a:ext cx="15600" cy="15675"/>
            </a:xfrm>
            <a:custGeom>
              <a:avLst/>
              <a:gdLst/>
              <a:ahLst/>
              <a:cxnLst/>
              <a:rect l="l" t="t" r="r" b="b"/>
              <a:pathLst>
                <a:path w="624" h="627" extrusionOk="0">
                  <a:moveTo>
                    <a:pt x="461" y="0"/>
                  </a:moveTo>
                  <a:cubicBezTo>
                    <a:pt x="233" y="0"/>
                    <a:pt x="220" y="276"/>
                    <a:pt x="0" y="276"/>
                  </a:cubicBezTo>
                  <a:cubicBezTo>
                    <a:pt x="0" y="471"/>
                    <a:pt x="156" y="432"/>
                    <a:pt x="156" y="626"/>
                  </a:cubicBezTo>
                  <a:cubicBezTo>
                    <a:pt x="312" y="510"/>
                    <a:pt x="623" y="393"/>
                    <a:pt x="506" y="4"/>
                  </a:cubicBezTo>
                  <a:cubicBezTo>
                    <a:pt x="490" y="2"/>
                    <a:pt x="475" y="0"/>
                    <a:pt x="4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27" name="Google Shape;1027;p7"/>
            <p:cNvSpPr/>
            <p:nvPr/>
          </p:nvSpPr>
          <p:spPr>
            <a:xfrm>
              <a:off x="4878175" y="1512525"/>
              <a:ext cx="60325" cy="68125"/>
            </a:xfrm>
            <a:custGeom>
              <a:avLst/>
              <a:gdLst/>
              <a:ahLst/>
              <a:cxnLst/>
              <a:rect l="l" t="t" r="r" b="b"/>
              <a:pathLst>
                <a:path w="2413" h="2725" extrusionOk="0">
                  <a:moveTo>
                    <a:pt x="2179" y="1"/>
                  </a:moveTo>
                  <a:lnTo>
                    <a:pt x="1907" y="118"/>
                  </a:lnTo>
                  <a:cubicBezTo>
                    <a:pt x="1946" y="234"/>
                    <a:pt x="1985" y="429"/>
                    <a:pt x="1946" y="546"/>
                  </a:cubicBezTo>
                  <a:cubicBezTo>
                    <a:pt x="1849" y="507"/>
                    <a:pt x="1742" y="487"/>
                    <a:pt x="1630" y="487"/>
                  </a:cubicBezTo>
                  <a:cubicBezTo>
                    <a:pt x="1518" y="487"/>
                    <a:pt x="1401" y="507"/>
                    <a:pt x="1284" y="546"/>
                  </a:cubicBezTo>
                  <a:cubicBezTo>
                    <a:pt x="778" y="935"/>
                    <a:pt x="311" y="1441"/>
                    <a:pt x="0" y="2024"/>
                  </a:cubicBezTo>
                  <a:cubicBezTo>
                    <a:pt x="0" y="2180"/>
                    <a:pt x="39" y="2336"/>
                    <a:pt x="156" y="2336"/>
                  </a:cubicBezTo>
                  <a:cubicBezTo>
                    <a:pt x="195" y="2258"/>
                    <a:pt x="234" y="2180"/>
                    <a:pt x="234" y="2102"/>
                  </a:cubicBezTo>
                  <a:cubicBezTo>
                    <a:pt x="267" y="2270"/>
                    <a:pt x="272" y="2438"/>
                    <a:pt x="247" y="2631"/>
                  </a:cubicBezTo>
                  <a:lnTo>
                    <a:pt x="247" y="2631"/>
                  </a:lnTo>
                  <a:cubicBezTo>
                    <a:pt x="278" y="2497"/>
                    <a:pt x="344" y="2449"/>
                    <a:pt x="420" y="2449"/>
                  </a:cubicBezTo>
                  <a:cubicBezTo>
                    <a:pt x="536" y="2449"/>
                    <a:pt x="674" y="2560"/>
                    <a:pt x="739" y="2647"/>
                  </a:cubicBezTo>
                  <a:cubicBezTo>
                    <a:pt x="895" y="2336"/>
                    <a:pt x="1090" y="2063"/>
                    <a:pt x="1323" y="1791"/>
                  </a:cubicBezTo>
                  <a:cubicBezTo>
                    <a:pt x="1284" y="1713"/>
                    <a:pt x="1245" y="1674"/>
                    <a:pt x="1206" y="1596"/>
                  </a:cubicBezTo>
                  <a:cubicBezTo>
                    <a:pt x="1206" y="1650"/>
                    <a:pt x="1188" y="1671"/>
                    <a:pt x="1162" y="1671"/>
                  </a:cubicBezTo>
                  <a:cubicBezTo>
                    <a:pt x="1113" y="1671"/>
                    <a:pt x="1037" y="1595"/>
                    <a:pt x="1012" y="1519"/>
                  </a:cubicBezTo>
                  <a:cubicBezTo>
                    <a:pt x="1041" y="1497"/>
                    <a:pt x="1069" y="1489"/>
                    <a:pt x="1095" y="1489"/>
                  </a:cubicBezTo>
                  <a:cubicBezTo>
                    <a:pt x="1179" y="1489"/>
                    <a:pt x="1254" y="1568"/>
                    <a:pt x="1336" y="1568"/>
                  </a:cubicBezTo>
                  <a:cubicBezTo>
                    <a:pt x="1369" y="1568"/>
                    <a:pt x="1403" y="1555"/>
                    <a:pt x="1440" y="1519"/>
                  </a:cubicBezTo>
                  <a:cubicBezTo>
                    <a:pt x="1479" y="1285"/>
                    <a:pt x="1284" y="1363"/>
                    <a:pt x="1245" y="1207"/>
                  </a:cubicBezTo>
                  <a:cubicBezTo>
                    <a:pt x="1245" y="958"/>
                    <a:pt x="1310" y="774"/>
                    <a:pt x="1500" y="774"/>
                  </a:cubicBezTo>
                  <a:cubicBezTo>
                    <a:pt x="1518" y="774"/>
                    <a:pt x="1537" y="776"/>
                    <a:pt x="1557" y="779"/>
                  </a:cubicBezTo>
                  <a:cubicBezTo>
                    <a:pt x="1596" y="857"/>
                    <a:pt x="1596" y="974"/>
                    <a:pt x="1596" y="1052"/>
                  </a:cubicBezTo>
                  <a:cubicBezTo>
                    <a:pt x="1646" y="1002"/>
                    <a:pt x="1691" y="984"/>
                    <a:pt x="1737" y="984"/>
                  </a:cubicBezTo>
                  <a:cubicBezTo>
                    <a:pt x="1834" y="984"/>
                    <a:pt x="1930" y="1064"/>
                    <a:pt x="2063" y="1090"/>
                  </a:cubicBezTo>
                  <a:lnTo>
                    <a:pt x="2063" y="1168"/>
                  </a:lnTo>
                  <a:lnTo>
                    <a:pt x="2335" y="1013"/>
                  </a:lnTo>
                  <a:cubicBezTo>
                    <a:pt x="2257" y="896"/>
                    <a:pt x="2179" y="779"/>
                    <a:pt x="2179" y="662"/>
                  </a:cubicBezTo>
                  <a:cubicBezTo>
                    <a:pt x="2179" y="507"/>
                    <a:pt x="2374" y="546"/>
                    <a:pt x="2413" y="390"/>
                  </a:cubicBezTo>
                  <a:cubicBezTo>
                    <a:pt x="2374" y="351"/>
                    <a:pt x="2306" y="351"/>
                    <a:pt x="2243" y="351"/>
                  </a:cubicBezTo>
                  <a:cubicBezTo>
                    <a:pt x="2179" y="351"/>
                    <a:pt x="2121" y="351"/>
                    <a:pt x="2101" y="312"/>
                  </a:cubicBezTo>
                  <a:cubicBezTo>
                    <a:pt x="2140" y="195"/>
                    <a:pt x="2179" y="79"/>
                    <a:pt x="2179" y="1"/>
                  </a:cubicBezTo>
                  <a:close/>
                  <a:moveTo>
                    <a:pt x="247" y="2631"/>
                  </a:moveTo>
                  <a:lnTo>
                    <a:pt x="247" y="2631"/>
                  </a:lnTo>
                  <a:cubicBezTo>
                    <a:pt x="241" y="2659"/>
                    <a:pt x="237" y="2690"/>
                    <a:pt x="234" y="2725"/>
                  </a:cubicBezTo>
                  <a:cubicBezTo>
                    <a:pt x="239" y="2693"/>
                    <a:pt x="244" y="2662"/>
                    <a:pt x="247" y="263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28" name="Google Shape;1028;p7"/>
            <p:cNvSpPr/>
            <p:nvPr/>
          </p:nvSpPr>
          <p:spPr>
            <a:xfrm>
              <a:off x="4916100" y="1522275"/>
              <a:ext cx="25" cy="25"/>
            </a:xfrm>
            <a:custGeom>
              <a:avLst/>
              <a:gdLst/>
              <a:ahLst/>
              <a:cxnLst/>
              <a:rect l="l" t="t" r="r" b="b"/>
              <a:pathLst>
                <a:path w="1" h="1" extrusionOk="0">
                  <a:moveTo>
                    <a:pt x="1" y="0"/>
                  </a:move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29" name="Google Shape;1029;p7"/>
            <p:cNvSpPr/>
            <p:nvPr/>
          </p:nvSpPr>
          <p:spPr>
            <a:xfrm>
              <a:off x="4862150" y="1918800"/>
              <a:ext cx="6775" cy="7350"/>
            </a:xfrm>
            <a:custGeom>
              <a:avLst/>
              <a:gdLst/>
              <a:ahLst/>
              <a:cxnLst/>
              <a:rect l="l" t="t" r="r" b="b"/>
              <a:pathLst>
                <a:path w="271" h="294" extrusionOk="0">
                  <a:moveTo>
                    <a:pt x="171" y="1"/>
                  </a:moveTo>
                  <a:cubicBezTo>
                    <a:pt x="111" y="1"/>
                    <a:pt x="39" y="70"/>
                    <a:pt x="19" y="171"/>
                  </a:cubicBezTo>
                  <a:cubicBezTo>
                    <a:pt x="0" y="262"/>
                    <a:pt x="41" y="294"/>
                    <a:pt x="94" y="294"/>
                  </a:cubicBezTo>
                  <a:cubicBezTo>
                    <a:pt x="155" y="294"/>
                    <a:pt x="231" y="252"/>
                    <a:pt x="252" y="210"/>
                  </a:cubicBezTo>
                  <a:cubicBezTo>
                    <a:pt x="271" y="61"/>
                    <a:pt x="226" y="1"/>
                    <a:pt x="1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30" name="Google Shape;1030;p7"/>
            <p:cNvSpPr/>
            <p:nvPr/>
          </p:nvSpPr>
          <p:spPr>
            <a:xfrm>
              <a:off x="5027000" y="1732400"/>
              <a:ext cx="6850" cy="3925"/>
            </a:xfrm>
            <a:custGeom>
              <a:avLst/>
              <a:gdLst/>
              <a:ahLst/>
              <a:cxnLst/>
              <a:rect l="l" t="t" r="r" b="b"/>
              <a:pathLst>
                <a:path w="274" h="157" extrusionOk="0">
                  <a:moveTo>
                    <a:pt x="1" y="0"/>
                  </a:moveTo>
                  <a:lnTo>
                    <a:pt x="1" y="156"/>
                  </a:lnTo>
                  <a:lnTo>
                    <a:pt x="273" y="156"/>
                  </a:lnTo>
                  <a:cubicBezTo>
                    <a:pt x="234" y="117"/>
                    <a:pt x="195" y="78"/>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31" name="Google Shape;1031;p7"/>
            <p:cNvSpPr/>
            <p:nvPr/>
          </p:nvSpPr>
          <p:spPr>
            <a:xfrm>
              <a:off x="5061050" y="1733375"/>
              <a:ext cx="4900" cy="2950"/>
            </a:xfrm>
            <a:custGeom>
              <a:avLst/>
              <a:gdLst/>
              <a:ahLst/>
              <a:cxnLst/>
              <a:rect l="l" t="t" r="r" b="b"/>
              <a:pathLst>
                <a:path w="196" h="118" extrusionOk="0">
                  <a:moveTo>
                    <a:pt x="79" y="0"/>
                  </a:moveTo>
                  <a:cubicBezTo>
                    <a:pt x="79" y="39"/>
                    <a:pt x="40" y="78"/>
                    <a:pt x="1" y="117"/>
                  </a:cubicBezTo>
                  <a:lnTo>
                    <a:pt x="195" y="117"/>
                  </a:lnTo>
                  <a:cubicBezTo>
                    <a:pt x="157" y="78"/>
                    <a:pt x="118" y="78"/>
                    <a:pt x="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32" name="Google Shape;1032;p7"/>
            <p:cNvSpPr/>
            <p:nvPr/>
          </p:nvSpPr>
          <p:spPr>
            <a:xfrm>
              <a:off x="4872575" y="1776125"/>
              <a:ext cx="11450" cy="15650"/>
            </a:xfrm>
            <a:custGeom>
              <a:avLst/>
              <a:gdLst/>
              <a:ahLst/>
              <a:cxnLst/>
              <a:rect l="l" t="t" r="r" b="b"/>
              <a:pathLst>
                <a:path w="458" h="626" extrusionOk="0">
                  <a:moveTo>
                    <a:pt x="389" y="1"/>
                  </a:moveTo>
                  <a:cubicBezTo>
                    <a:pt x="100" y="1"/>
                    <a:pt x="1" y="550"/>
                    <a:pt x="302" y="625"/>
                  </a:cubicBezTo>
                  <a:cubicBezTo>
                    <a:pt x="419" y="431"/>
                    <a:pt x="458" y="197"/>
                    <a:pt x="419" y="2"/>
                  </a:cubicBezTo>
                  <a:cubicBezTo>
                    <a:pt x="409" y="1"/>
                    <a:pt x="399" y="1"/>
                    <a:pt x="3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33" name="Google Shape;1033;p7"/>
            <p:cNvSpPr/>
            <p:nvPr/>
          </p:nvSpPr>
          <p:spPr>
            <a:xfrm>
              <a:off x="4880100" y="1603000"/>
              <a:ext cx="7825" cy="10725"/>
            </a:xfrm>
            <a:custGeom>
              <a:avLst/>
              <a:gdLst/>
              <a:ahLst/>
              <a:cxnLst/>
              <a:rect l="l" t="t" r="r" b="b"/>
              <a:pathLst>
                <a:path w="313" h="429" extrusionOk="0">
                  <a:moveTo>
                    <a:pt x="312" y="1"/>
                  </a:moveTo>
                  <a:lnTo>
                    <a:pt x="312" y="1"/>
                  </a:lnTo>
                  <a:cubicBezTo>
                    <a:pt x="196" y="40"/>
                    <a:pt x="157" y="157"/>
                    <a:pt x="1" y="157"/>
                  </a:cubicBezTo>
                  <a:cubicBezTo>
                    <a:pt x="1" y="390"/>
                    <a:pt x="79" y="429"/>
                    <a:pt x="234" y="429"/>
                  </a:cubicBezTo>
                  <a:cubicBezTo>
                    <a:pt x="273" y="273"/>
                    <a:pt x="273" y="118"/>
                    <a:pt x="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34" name="Google Shape;1034;p7"/>
            <p:cNvSpPr/>
            <p:nvPr/>
          </p:nvSpPr>
          <p:spPr>
            <a:xfrm>
              <a:off x="4880100" y="1874425"/>
              <a:ext cx="4900" cy="12675"/>
            </a:xfrm>
            <a:custGeom>
              <a:avLst/>
              <a:gdLst/>
              <a:ahLst/>
              <a:cxnLst/>
              <a:rect l="l" t="t" r="r" b="b"/>
              <a:pathLst>
                <a:path w="196" h="507" extrusionOk="0">
                  <a:moveTo>
                    <a:pt x="196" y="1"/>
                  </a:moveTo>
                  <a:cubicBezTo>
                    <a:pt x="79" y="79"/>
                    <a:pt x="1" y="195"/>
                    <a:pt x="1" y="351"/>
                  </a:cubicBezTo>
                  <a:cubicBezTo>
                    <a:pt x="79" y="351"/>
                    <a:pt x="157" y="468"/>
                    <a:pt x="196" y="507"/>
                  </a:cubicBezTo>
                  <a:lnTo>
                    <a:pt x="19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35" name="Google Shape;1035;p7"/>
            <p:cNvSpPr/>
            <p:nvPr/>
          </p:nvSpPr>
          <p:spPr>
            <a:xfrm>
              <a:off x="4873300" y="2003825"/>
              <a:ext cx="5875" cy="4025"/>
            </a:xfrm>
            <a:custGeom>
              <a:avLst/>
              <a:gdLst/>
              <a:ahLst/>
              <a:cxnLst/>
              <a:rect l="l" t="t" r="r" b="b"/>
              <a:pathLst>
                <a:path w="235" h="161" extrusionOk="0">
                  <a:moveTo>
                    <a:pt x="1" y="0"/>
                  </a:moveTo>
                  <a:lnTo>
                    <a:pt x="1" y="156"/>
                  </a:lnTo>
                  <a:cubicBezTo>
                    <a:pt x="39" y="156"/>
                    <a:pt x="78" y="160"/>
                    <a:pt x="113" y="160"/>
                  </a:cubicBezTo>
                  <a:cubicBezTo>
                    <a:pt x="182" y="160"/>
                    <a:pt x="234" y="143"/>
                    <a:pt x="234" y="39"/>
                  </a:cubicBezTo>
                  <a:cubicBezTo>
                    <a:pt x="195" y="0"/>
                    <a:pt x="117" y="0"/>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36" name="Google Shape;1036;p7"/>
            <p:cNvSpPr/>
            <p:nvPr/>
          </p:nvSpPr>
          <p:spPr>
            <a:xfrm>
              <a:off x="4874275" y="1975600"/>
              <a:ext cx="5700" cy="7950"/>
            </a:xfrm>
            <a:custGeom>
              <a:avLst/>
              <a:gdLst/>
              <a:ahLst/>
              <a:cxnLst/>
              <a:rect l="l" t="t" r="r" b="b"/>
              <a:pathLst>
                <a:path w="228" h="318" extrusionOk="0">
                  <a:moveTo>
                    <a:pt x="156" y="1"/>
                  </a:moveTo>
                  <a:cubicBezTo>
                    <a:pt x="39" y="1"/>
                    <a:pt x="0" y="156"/>
                    <a:pt x="0" y="312"/>
                  </a:cubicBezTo>
                  <a:cubicBezTo>
                    <a:pt x="14" y="316"/>
                    <a:pt x="27" y="317"/>
                    <a:pt x="40" y="317"/>
                  </a:cubicBezTo>
                  <a:cubicBezTo>
                    <a:pt x="169" y="317"/>
                    <a:pt x="227" y="143"/>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37" name="Google Shape;1037;p7"/>
            <p:cNvSpPr/>
            <p:nvPr/>
          </p:nvSpPr>
          <p:spPr>
            <a:xfrm>
              <a:off x="4877200" y="1834550"/>
              <a:ext cx="6825" cy="9950"/>
            </a:xfrm>
            <a:custGeom>
              <a:avLst/>
              <a:gdLst/>
              <a:ahLst/>
              <a:cxnLst/>
              <a:rect l="l" t="t" r="r" b="b"/>
              <a:pathLst>
                <a:path w="273" h="398" extrusionOk="0">
                  <a:moveTo>
                    <a:pt x="273" y="0"/>
                  </a:moveTo>
                  <a:lnTo>
                    <a:pt x="273" y="0"/>
                  </a:lnTo>
                  <a:cubicBezTo>
                    <a:pt x="156" y="39"/>
                    <a:pt x="0" y="78"/>
                    <a:pt x="0" y="273"/>
                  </a:cubicBezTo>
                  <a:cubicBezTo>
                    <a:pt x="67" y="306"/>
                    <a:pt x="77" y="397"/>
                    <a:pt x="177" y="397"/>
                  </a:cubicBezTo>
                  <a:cubicBezTo>
                    <a:pt x="193" y="397"/>
                    <a:pt x="212" y="395"/>
                    <a:pt x="234" y="389"/>
                  </a:cubicBezTo>
                  <a:cubicBezTo>
                    <a:pt x="273" y="273"/>
                    <a:pt x="273" y="117"/>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38" name="Google Shape;1038;p7"/>
            <p:cNvSpPr/>
            <p:nvPr/>
          </p:nvSpPr>
          <p:spPr>
            <a:xfrm>
              <a:off x="4869400" y="2026200"/>
              <a:ext cx="15600" cy="23375"/>
            </a:xfrm>
            <a:custGeom>
              <a:avLst/>
              <a:gdLst/>
              <a:ahLst/>
              <a:cxnLst/>
              <a:rect l="l" t="t" r="r" b="b"/>
              <a:pathLst>
                <a:path w="624" h="935" extrusionOk="0">
                  <a:moveTo>
                    <a:pt x="234" y="0"/>
                  </a:moveTo>
                  <a:lnTo>
                    <a:pt x="234" y="0"/>
                  </a:lnTo>
                  <a:cubicBezTo>
                    <a:pt x="1" y="78"/>
                    <a:pt x="273" y="662"/>
                    <a:pt x="273" y="934"/>
                  </a:cubicBezTo>
                  <a:cubicBezTo>
                    <a:pt x="390" y="779"/>
                    <a:pt x="507" y="584"/>
                    <a:pt x="624" y="428"/>
                  </a:cubicBezTo>
                  <a:cubicBezTo>
                    <a:pt x="546" y="195"/>
                    <a:pt x="312" y="234"/>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39" name="Google Shape;1039;p7"/>
            <p:cNvSpPr/>
            <p:nvPr/>
          </p:nvSpPr>
          <p:spPr>
            <a:xfrm>
              <a:off x="4883025" y="1926975"/>
              <a:ext cx="1975" cy="2925"/>
            </a:xfrm>
            <a:custGeom>
              <a:avLst/>
              <a:gdLst/>
              <a:ahLst/>
              <a:cxnLst/>
              <a:rect l="l" t="t" r="r" b="b"/>
              <a:pathLst>
                <a:path w="79" h="117" extrusionOk="0">
                  <a:moveTo>
                    <a:pt x="79" y="0"/>
                  </a:moveTo>
                  <a:cubicBezTo>
                    <a:pt x="40" y="0"/>
                    <a:pt x="1" y="0"/>
                    <a:pt x="1" y="78"/>
                  </a:cubicBezTo>
                  <a:cubicBezTo>
                    <a:pt x="40" y="78"/>
                    <a:pt x="79" y="78"/>
                    <a:pt x="79" y="117"/>
                  </a:cubicBezTo>
                  <a:lnTo>
                    <a:pt x="7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40" name="Google Shape;1040;p7"/>
            <p:cNvSpPr/>
            <p:nvPr/>
          </p:nvSpPr>
          <p:spPr>
            <a:xfrm>
              <a:off x="4884975" y="1940575"/>
              <a:ext cx="25" cy="6850"/>
            </a:xfrm>
            <a:custGeom>
              <a:avLst/>
              <a:gdLst/>
              <a:ahLst/>
              <a:cxnLst/>
              <a:rect l="l" t="t" r="r" b="b"/>
              <a:pathLst>
                <a:path w="1" h="274" extrusionOk="0">
                  <a:moveTo>
                    <a:pt x="1" y="1"/>
                  </a:moveTo>
                  <a:cubicBezTo>
                    <a:pt x="1" y="79"/>
                    <a:pt x="1" y="157"/>
                    <a:pt x="1" y="234"/>
                  </a:cubicBezTo>
                  <a:lnTo>
                    <a:pt x="1" y="234"/>
                  </a:lnTo>
                  <a:lnTo>
                    <a:pt x="1" y="273"/>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41" name="Google Shape;1041;p7"/>
            <p:cNvSpPr/>
            <p:nvPr/>
          </p:nvSpPr>
          <p:spPr>
            <a:xfrm>
              <a:off x="4863575" y="1752825"/>
              <a:ext cx="7800" cy="9750"/>
            </a:xfrm>
            <a:custGeom>
              <a:avLst/>
              <a:gdLst/>
              <a:ahLst/>
              <a:cxnLst/>
              <a:rect l="l" t="t" r="r" b="b"/>
              <a:pathLst>
                <a:path w="312" h="390" extrusionOk="0">
                  <a:moveTo>
                    <a:pt x="312" y="1"/>
                  </a:moveTo>
                  <a:cubicBezTo>
                    <a:pt x="117" y="1"/>
                    <a:pt x="39" y="117"/>
                    <a:pt x="0" y="273"/>
                  </a:cubicBezTo>
                  <a:cubicBezTo>
                    <a:pt x="78" y="312"/>
                    <a:pt x="117" y="390"/>
                    <a:pt x="195" y="390"/>
                  </a:cubicBezTo>
                  <a:cubicBezTo>
                    <a:pt x="195" y="195"/>
                    <a:pt x="312" y="195"/>
                    <a:pt x="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42" name="Google Shape;1042;p7"/>
            <p:cNvSpPr/>
            <p:nvPr/>
          </p:nvSpPr>
          <p:spPr>
            <a:xfrm>
              <a:off x="4864550" y="1607875"/>
              <a:ext cx="6825" cy="7800"/>
            </a:xfrm>
            <a:custGeom>
              <a:avLst/>
              <a:gdLst/>
              <a:ahLst/>
              <a:cxnLst/>
              <a:rect l="l" t="t" r="r" b="b"/>
              <a:pathLst>
                <a:path w="273" h="312" extrusionOk="0">
                  <a:moveTo>
                    <a:pt x="273" y="0"/>
                  </a:moveTo>
                  <a:cubicBezTo>
                    <a:pt x="117" y="0"/>
                    <a:pt x="39" y="156"/>
                    <a:pt x="0" y="312"/>
                  </a:cubicBezTo>
                  <a:cubicBezTo>
                    <a:pt x="156" y="312"/>
                    <a:pt x="273" y="156"/>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43" name="Google Shape;1043;p7"/>
            <p:cNvSpPr/>
            <p:nvPr/>
          </p:nvSpPr>
          <p:spPr>
            <a:xfrm>
              <a:off x="5288700" y="2260650"/>
              <a:ext cx="27275" cy="9750"/>
            </a:xfrm>
            <a:custGeom>
              <a:avLst/>
              <a:gdLst/>
              <a:ahLst/>
              <a:cxnLst/>
              <a:rect l="l" t="t" r="r" b="b"/>
              <a:pathLst>
                <a:path w="1091" h="390" extrusionOk="0">
                  <a:moveTo>
                    <a:pt x="40" y="0"/>
                  </a:moveTo>
                  <a:cubicBezTo>
                    <a:pt x="1" y="0"/>
                    <a:pt x="1" y="0"/>
                    <a:pt x="1" y="39"/>
                  </a:cubicBezTo>
                  <a:cubicBezTo>
                    <a:pt x="312" y="273"/>
                    <a:pt x="662" y="156"/>
                    <a:pt x="974" y="390"/>
                  </a:cubicBezTo>
                  <a:cubicBezTo>
                    <a:pt x="1012" y="273"/>
                    <a:pt x="1090" y="234"/>
                    <a:pt x="1090" y="78"/>
                  </a:cubicBezTo>
                  <a:cubicBezTo>
                    <a:pt x="1012" y="39"/>
                    <a:pt x="974" y="0"/>
                    <a:pt x="8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44" name="Google Shape;1044;p7"/>
            <p:cNvSpPr/>
            <p:nvPr/>
          </p:nvSpPr>
          <p:spPr>
            <a:xfrm>
              <a:off x="5247850" y="1697375"/>
              <a:ext cx="6825" cy="8775"/>
            </a:xfrm>
            <a:custGeom>
              <a:avLst/>
              <a:gdLst/>
              <a:ahLst/>
              <a:cxnLst/>
              <a:rect l="l" t="t" r="r" b="b"/>
              <a:pathLst>
                <a:path w="273" h="351" extrusionOk="0">
                  <a:moveTo>
                    <a:pt x="0" y="0"/>
                  </a:moveTo>
                  <a:lnTo>
                    <a:pt x="0" y="234"/>
                  </a:lnTo>
                  <a:cubicBezTo>
                    <a:pt x="0" y="273"/>
                    <a:pt x="0" y="312"/>
                    <a:pt x="39" y="351"/>
                  </a:cubicBezTo>
                  <a:cubicBezTo>
                    <a:pt x="78" y="312"/>
                    <a:pt x="234" y="351"/>
                    <a:pt x="273" y="273"/>
                  </a:cubicBezTo>
                  <a:cubicBezTo>
                    <a:pt x="195" y="195"/>
                    <a:pt x="78" y="39"/>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45" name="Google Shape;1045;p7"/>
            <p:cNvSpPr/>
            <p:nvPr/>
          </p:nvSpPr>
          <p:spPr>
            <a:xfrm>
              <a:off x="5146675" y="1654575"/>
              <a:ext cx="25" cy="25"/>
            </a:xfrm>
            <a:custGeom>
              <a:avLst/>
              <a:gdLst/>
              <a:ahLst/>
              <a:cxnLst/>
              <a:rect l="l" t="t" r="r" b="b"/>
              <a:pathLst>
                <a:path w="1" h="1" extrusionOk="0">
                  <a:moveTo>
                    <a:pt x="0" y="0"/>
                  </a:move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46" name="Google Shape;1046;p7"/>
            <p:cNvSpPr/>
            <p:nvPr/>
          </p:nvSpPr>
          <p:spPr>
            <a:xfrm>
              <a:off x="5149600" y="1522500"/>
              <a:ext cx="3900" cy="750"/>
            </a:xfrm>
            <a:custGeom>
              <a:avLst/>
              <a:gdLst/>
              <a:ahLst/>
              <a:cxnLst/>
              <a:rect l="l" t="t" r="r" b="b"/>
              <a:pathLst>
                <a:path w="156" h="30" extrusionOk="0">
                  <a:moveTo>
                    <a:pt x="78" y="1"/>
                  </a:moveTo>
                  <a:cubicBezTo>
                    <a:pt x="49" y="1"/>
                    <a:pt x="19" y="10"/>
                    <a:pt x="0" y="30"/>
                  </a:cubicBezTo>
                  <a:lnTo>
                    <a:pt x="156" y="30"/>
                  </a:lnTo>
                  <a:cubicBezTo>
                    <a:pt x="136" y="10"/>
                    <a:pt x="107" y="1"/>
                    <a:pt x="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47" name="Google Shape;1047;p7"/>
            <p:cNvSpPr/>
            <p:nvPr/>
          </p:nvSpPr>
          <p:spPr>
            <a:xfrm>
              <a:off x="5152500" y="1661375"/>
              <a:ext cx="13650" cy="19750"/>
            </a:xfrm>
            <a:custGeom>
              <a:avLst/>
              <a:gdLst/>
              <a:ahLst/>
              <a:cxnLst/>
              <a:rect l="l" t="t" r="r" b="b"/>
              <a:pathLst>
                <a:path w="546" h="790" extrusionOk="0">
                  <a:moveTo>
                    <a:pt x="1" y="1"/>
                  </a:moveTo>
                  <a:cubicBezTo>
                    <a:pt x="1" y="312"/>
                    <a:pt x="273" y="312"/>
                    <a:pt x="234" y="701"/>
                  </a:cubicBezTo>
                  <a:cubicBezTo>
                    <a:pt x="297" y="733"/>
                    <a:pt x="360" y="790"/>
                    <a:pt x="444" y="790"/>
                  </a:cubicBezTo>
                  <a:cubicBezTo>
                    <a:pt x="463" y="790"/>
                    <a:pt x="484" y="786"/>
                    <a:pt x="507" y="779"/>
                  </a:cubicBezTo>
                  <a:cubicBezTo>
                    <a:pt x="546" y="740"/>
                    <a:pt x="546" y="662"/>
                    <a:pt x="546" y="584"/>
                  </a:cubicBezTo>
                  <a:lnTo>
                    <a:pt x="546" y="545"/>
                  </a:lnTo>
                  <a:cubicBezTo>
                    <a:pt x="390" y="545"/>
                    <a:pt x="429" y="273"/>
                    <a:pt x="390" y="78"/>
                  </a:cubicBezTo>
                  <a:cubicBezTo>
                    <a:pt x="273" y="40"/>
                    <a:pt x="156" y="78"/>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48" name="Google Shape;1048;p7"/>
            <p:cNvSpPr/>
            <p:nvPr/>
          </p:nvSpPr>
          <p:spPr>
            <a:xfrm>
              <a:off x="5177800" y="1733375"/>
              <a:ext cx="6825" cy="2950"/>
            </a:xfrm>
            <a:custGeom>
              <a:avLst/>
              <a:gdLst/>
              <a:ahLst/>
              <a:cxnLst/>
              <a:rect l="l" t="t" r="r" b="b"/>
              <a:pathLst>
                <a:path w="273" h="118" extrusionOk="0">
                  <a:moveTo>
                    <a:pt x="1" y="0"/>
                  </a:moveTo>
                  <a:cubicBezTo>
                    <a:pt x="39" y="39"/>
                    <a:pt x="78" y="78"/>
                    <a:pt x="117" y="117"/>
                  </a:cubicBezTo>
                  <a:lnTo>
                    <a:pt x="273" y="117"/>
                  </a:lnTo>
                  <a:cubicBezTo>
                    <a:pt x="273" y="78"/>
                    <a:pt x="273" y="39"/>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49" name="Google Shape;1049;p7"/>
            <p:cNvSpPr/>
            <p:nvPr/>
          </p:nvSpPr>
          <p:spPr>
            <a:xfrm>
              <a:off x="5173900" y="1680825"/>
              <a:ext cx="7825" cy="6850"/>
            </a:xfrm>
            <a:custGeom>
              <a:avLst/>
              <a:gdLst/>
              <a:ahLst/>
              <a:cxnLst/>
              <a:rect l="l" t="t" r="r" b="b"/>
              <a:pathLst>
                <a:path w="313" h="274" extrusionOk="0">
                  <a:moveTo>
                    <a:pt x="195" y="1"/>
                  </a:moveTo>
                  <a:cubicBezTo>
                    <a:pt x="118" y="40"/>
                    <a:pt x="79" y="40"/>
                    <a:pt x="40" y="40"/>
                  </a:cubicBezTo>
                  <a:cubicBezTo>
                    <a:pt x="40" y="118"/>
                    <a:pt x="1" y="157"/>
                    <a:pt x="1" y="196"/>
                  </a:cubicBezTo>
                  <a:cubicBezTo>
                    <a:pt x="118" y="196"/>
                    <a:pt x="195" y="234"/>
                    <a:pt x="312" y="273"/>
                  </a:cubicBezTo>
                  <a:cubicBezTo>
                    <a:pt x="312" y="234"/>
                    <a:pt x="312" y="196"/>
                    <a:pt x="312" y="196"/>
                  </a:cubicBezTo>
                  <a:cubicBezTo>
                    <a:pt x="312" y="79"/>
                    <a:pt x="234" y="79"/>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50" name="Google Shape;1050;p7"/>
            <p:cNvSpPr/>
            <p:nvPr/>
          </p:nvSpPr>
          <p:spPr>
            <a:xfrm>
              <a:off x="5141800" y="1689600"/>
              <a:ext cx="24350" cy="46725"/>
            </a:xfrm>
            <a:custGeom>
              <a:avLst/>
              <a:gdLst/>
              <a:ahLst/>
              <a:cxnLst/>
              <a:rect l="l" t="t" r="r" b="b"/>
              <a:pathLst>
                <a:path w="974" h="1869" extrusionOk="0">
                  <a:moveTo>
                    <a:pt x="857" y="0"/>
                  </a:moveTo>
                  <a:cubicBezTo>
                    <a:pt x="623" y="273"/>
                    <a:pt x="429" y="584"/>
                    <a:pt x="195" y="856"/>
                  </a:cubicBezTo>
                  <a:lnTo>
                    <a:pt x="195" y="1751"/>
                  </a:lnTo>
                  <a:lnTo>
                    <a:pt x="1" y="1751"/>
                  </a:lnTo>
                  <a:lnTo>
                    <a:pt x="79" y="1868"/>
                  </a:lnTo>
                  <a:lnTo>
                    <a:pt x="195" y="1868"/>
                  </a:lnTo>
                  <a:cubicBezTo>
                    <a:pt x="351" y="1673"/>
                    <a:pt x="390" y="1401"/>
                    <a:pt x="273" y="1168"/>
                  </a:cubicBezTo>
                  <a:cubicBezTo>
                    <a:pt x="429" y="895"/>
                    <a:pt x="507" y="506"/>
                    <a:pt x="857" y="467"/>
                  </a:cubicBezTo>
                  <a:lnTo>
                    <a:pt x="857" y="467"/>
                  </a:lnTo>
                  <a:cubicBezTo>
                    <a:pt x="857" y="673"/>
                    <a:pt x="857" y="909"/>
                    <a:pt x="724" y="909"/>
                  </a:cubicBezTo>
                  <a:cubicBezTo>
                    <a:pt x="706" y="909"/>
                    <a:pt x="685" y="904"/>
                    <a:pt x="662" y="895"/>
                  </a:cubicBezTo>
                  <a:lnTo>
                    <a:pt x="662" y="895"/>
                  </a:lnTo>
                  <a:cubicBezTo>
                    <a:pt x="623" y="1090"/>
                    <a:pt x="740" y="1129"/>
                    <a:pt x="701" y="1323"/>
                  </a:cubicBezTo>
                  <a:cubicBezTo>
                    <a:pt x="848" y="1323"/>
                    <a:pt x="822" y="1047"/>
                    <a:pt x="948" y="1047"/>
                  </a:cubicBezTo>
                  <a:cubicBezTo>
                    <a:pt x="956" y="1047"/>
                    <a:pt x="964" y="1049"/>
                    <a:pt x="974" y="1051"/>
                  </a:cubicBezTo>
                  <a:lnTo>
                    <a:pt x="974" y="39"/>
                  </a:lnTo>
                  <a:cubicBezTo>
                    <a:pt x="935" y="0"/>
                    <a:pt x="896" y="0"/>
                    <a:pt x="8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51" name="Google Shape;1051;p7"/>
            <p:cNvSpPr/>
            <p:nvPr/>
          </p:nvSpPr>
          <p:spPr>
            <a:xfrm>
              <a:off x="5173900" y="2260650"/>
              <a:ext cx="4900" cy="4900"/>
            </a:xfrm>
            <a:custGeom>
              <a:avLst/>
              <a:gdLst/>
              <a:ahLst/>
              <a:cxnLst/>
              <a:rect l="l" t="t" r="r" b="b"/>
              <a:pathLst>
                <a:path w="196" h="196" extrusionOk="0">
                  <a:moveTo>
                    <a:pt x="40" y="0"/>
                  </a:moveTo>
                  <a:cubicBezTo>
                    <a:pt x="40" y="39"/>
                    <a:pt x="1" y="195"/>
                    <a:pt x="79" y="195"/>
                  </a:cubicBezTo>
                  <a:cubicBezTo>
                    <a:pt x="79" y="176"/>
                    <a:pt x="88" y="166"/>
                    <a:pt x="103" y="166"/>
                  </a:cubicBezTo>
                  <a:cubicBezTo>
                    <a:pt x="118" y="166"/>
                    <a:pt x="137" y="176"/>
                    <a:pt x="157" y="195"/>
                  </a:cubicBezTo>
                  <a:cubicBezTo>
                    <a:pt x="157" y="117"/>
                    <a:pt x="157" y="39"/>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52" name="Google Shape;1052;p7"/>
            <p:cNvSpPr/>
            <p:nvPr/>
          </p:nvSpPr>
          <p:spPr>
            <a:xfrm>
              <a:off x="5165150" y="2260650"/>
              <a:ext cx="4900" cy="2950"/>
            </a:xfrm>
            <a:custGeom>
              <a:avLst/>
              <a:gdLst/>
              <a:ahLst/>
              <a:cxnLst/>
              <a:rect l="l" t="t" r="r" b="b"/>
              <a:pathLst>
                <a:path w="196" h="118" extrusionOk="0">
                  <a:moveTo>
                    <a:pt x="1" y="0"/>
                  </a:moveTo>
                  <a:cubicBezTo>
                    <a:pt x="40" y="39"/>
                    <a:pt x="40" y="78"/>
                    <a:pt x="1" y="117"/>
                  </a:cubicBezTo>
                  <a:cubicBezTo>
                    <a:pt x="117" y="117"/>
                    <a:pt x="195" y="78"/>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53" name="Google Shape;1053;p7"/>
            <p:cNvSpPr/>
            <p:nvPr/>
          </p:nvSpPr>
          <p:spPr>
            <a:xfrm>
              <a:off x="4899575" y="1827725"/>
              <a:ext cx="13650" cy="6850"/>
            </a:xfrm>
            <a:custGeom>
              <a:avLst/>
              <a:gdLst/>
              <a:ahLst/>
              <a:cxnLst/>
              <a:rect l="l" t="t" r="r" b="b"/>
              <a:pathLst>
                <a:path w="546" h="274" extrusionOk="0">
                  <a:moveTo>
                    <a:pt x="350" y="1"/>
                  </a:moveTo>
                  <a:cubicBezTo>
                    <a:pt x="350" y="234"/>
                    <a:pt x="117" y="79"/>
                    <a:pt x="0" y="273"/>
                  </a:cubicBezTo>
                  <a:lnTo>
                    <a:pt x="506" y="273"/>
                  </a:lnTo>
                  <a:cubicBezTo>
                    <a:pt x="467" y="273"/>
                    <a:pt x="428" y="234"/>
                    <a:pt x="428" y="157"/>
                  </a:cubicBezTo>
                  <a:cubicBezTo>
                    <a:pt x="428" y="118"/>
                    <a:pt x="448" y="118"/>
                    <a:pt x="472" y="118"/>
                  </a:cubicBezTo>
                  <a:cubicBezTo>
                    <a:pt x="496" y="118"/>
                    <a:pt x="526" y="118"/>
                    <a:pt x="545" y="79"/>
                  </a:cubicBezTo>
                  <a:cubicBezTo>
                    <a:pt x="518" y="51"/>
                    <a:pt x="471" y="24"/>
                    <a:pt x="432" y="24"/>
                  </a:cubicBezTo>
                  <a:cubicBezTo>
                    <a:pt x="416" y="24"/>
                    <a:pt x="401" y="28"/>
                    <a:pt x="389" y="40"/>
                  </a:cubicBezTo>
                  <a:cubicBezTo>
                    <a:pt x="389" y="1"/>
                    <a:pt x="389" y="1"/>
                    <a:pt x="3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54" name="Google Shape;1054;p7"/>
            <p:cNvSpPr/>
            <p:nvPr/>
          </p:nvSpPr>
          <p:spPr>
            <a:xfrm>
              <a:off x="4906375" y="1810225"/>
              <a:ext cx="5875" cy="5850"/>
            </a:xfrm>
            <a:custGeom>
              <a:avLst/>
              <a:gdLst/>
              <a:ahLst/>
              <a:cxnLst/>
              <a:rect l="l" t="t" r="r" b="b"/>
              <a:pathLst>
                <a:path w="235" h="234" extrusionOk="0">
                  <a:moveTo>
                    <a:pt x="1" y="0"/>
                  </a:moveTo>
                  <a:lnTo>
                    <a:pt x="1" y="234"/>
                  </a:lnTo>
                  <a:cubicBezTo>
                    <a:pt x="117" y="156"/>
                    <a:pt x="195" y="78"/>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55" name="Google Shape;1055;p7"/>
            <p:cNvSpPr/>
            <p:nvPr/>
          </p:nvSpPr>
          <p:spPr>
            <a:xfrm>
              <a:off x="5001725" y="1810225"/>
              <a:ext cx="15575" cy="10725"/>
            </a:xfrm>
            <a:custGeom>
              <a:avLst/>
              <a:gdLst/>
              <a:ahLst/>
              <a:cxnLst/>
              <a:rect l="l" t="t" r="r" b="b"/>
              <a:pathLst>
                <a:path w="623" h="429" extrusionOk="0">
                  <a:moveTo>
                    <a:pt x="195" y="0"/>
                  </a:moveTo>
                  <a:cubicBezTo>
                    <a:pt x="117" y="78"/>
                    <a:pt x="78" y="156"/>
                    <a:pt x="0" y="156"/>
                  </a:cubicBezTo>
                  <a:cubicBezTo>
                    <a:pt x="0" y="351"/>
                    <a:pt x="78" y="429"/>
                    <a:pt x="234" y="429"/>
                  </a:cubicBezTo>
                  <a:cubicBezTo>
                    <a:pt x="340" y="429"/>
                    <a:pt x="349" y="107"/>
                    <a:pt x="555" y="107"/>
                  </a:cubicBezTo>
                  <a:cubicBezTo>
                    <a:pt x="576" y="107"/>
                    <a:pt x="598" y="110"/>
                    <a:pt x="623" y="117"/>
                  </a:cubicBezTo>
                  <a:cubicBezTo>
                    <a:pt x="623" y="78"/>
                    <a:pt x="623" y="39"/>
                    <a:pt x="6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56" name="Google Shape;1056;p7"/>
            <p:cNvSpPr/>
            <p:nvPr/>
          </p:nvSpPr>
          <p:spPr>
            <a:xfrm>
              <a:off x="4970575" y="1817025"/>
              <a:ext cx="9775" cy="17550"/>
            </a:xfrm>
            <a:custGeom>
              <a:avLst/>
              <a:gdLst/>
              <a:ahLst/>
              <a:cxnLst/>
              <a:rect l="l" t="t" r="r" b="b"/>
              <a:pathLst>
                <a:path w="391" h="702" extrusionOk="0">
                  <a:moveTo>
                    <a:pt x="234" y="1"/>
                  </a:moveTo>
                  <a:cubicBezTo>
                    <a:pt x="40" y="195"/>
                    <a:pt x="1" y="468"/>
                    <a:pt x="40" y="701"/>
                  </a:cubicBezTo>
                  <a:lnTo>
                    <a:pt x="390" y="701"/>
                  </a:lnTo>
                  <a:cubicBezTo>
                    <a:pt x="390" y="468"/>
                    <a:pt x="351" y="195"/>
                    <a:pt x="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57" name="Google Shape;1057;p7"/>
            <p:cNvSpPr/>
            <p:nvPr/>
          </p:nvSpPr>
          <p:spPr>
            <a:xfrm>
              <a:off x="4865525" y="2003825"/>
              <a:ext cx="6825" cy="11700"/>
            </a:xfrm>
            <a:custGeom>
              <a:avLst/>
              <a:gdLst/>
              <a:ahLst/>
              <a:cxnLst/>
              <a:rect l="l" t="t" r="r" b="b"/>
              <a:pathLst>
                <a:path w="273" h="468" extrusionOk="0">
                  <a:moveTo>
                    <a:pt x="0" y="0"/>
                  </a:moveTo>
                  <a:cubicBezTo>
                    <a:pt x="0" y="234"/>
                    <a:pt x="39" y="428"/>
                    <a:pt x="156" y="467"/>
                  </a:cubicBezTo>
                  <a:cubicBezTo>
                    <a:pt x="234" y="428"/>
                    <a:pt x="273" y="350"/>
                    <a:pt x="273" y="273"/>
                  </a:cubicBezTo>
                  <a:cubicBezTo>
                    <a:pt x="234" y="117"/>
                    <a:pt x="156" y="39"/>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58" name="Google Shape;1058;p7"/>
            <p:cNvSpPr/>
            <p:nvPr/>
          </p:nvSpPr>
          <p:spPr>
            <a:xfrm>
              <a:off x="4859675" y="1933500"/>
              <a:ext cx="16575" cy="34425"/>
            </a:xfrm>
            <a:custGeom>
              <a:avLst/>
              <a:gdLst/>
              <a:ahLst/>
              <a:cxnLst/>
              <a:rect l="l" t="t" r="r" b="b"/>
              <a:pathLst>
                <a:path w="663" h="1377" extrusionOk="0">
                  <a:moveTo>
                    <a:pt x="234" y="1"/>
                  </a:moveTo>
                  <a:cubicBezTo>
                    <a:pt x="223" y="1"/>
                    <a:pt x="211" y="4"/>
                    <a:pt x="195" y="11"/>
                  </a:cubicBezTo>
                  <a:cubicBezTo>
                    <a:pt x="156" y="556"/>
                    <a:pt x="1" y="984"/>
                    <a:pt x="273" y="1257"/>
                  </a:cubicBezTo>
                  <a:cubicBezTo>
                    <a:pt x="305" y="1225"/>
                    <a:pt x="333" y="1213"/>
                    <a:pt x="359" y="1213"/>
                  </a:cubicBezTo>
                  <a:cubicBezTo>
                    <a:pt x="456" y="1213"/>
                    <a:pt x="527" y="1377"/>
                    <a:pt x="635" y="1377"/>
                  </a:cubicBezTo>
                  <a:cubicBezTo>
                    <a:pt x="644" y="1377"/>
                    <a:pt x="653" y="1376"/>
                    <a:pt x="662" y="1373"/>
                  </a:cubicBezTo>
                  <a:cubicBezTo>
                    <a:pt x="546" y="984"/>
                    <a:pt x="273" y="1023"/>
                    <a:pt x="195" y="673"/>
                  </a:cubicBezTo>
                  <a:cubicBezTo>
                    <a:pt x="234" y="673"/>
                    <a:pt x="273" y="634"/>
                    <a:pt x="312" y="634"/>
                  </a:cubicBezTo>
                  <a:cubicBezTo>
                    <a:pt x="234" y="440"/>
                    <a:pt x="234" y="245"/>
                    <a:pt x="351" y="50"/>
                  </a:cubicBezTo>
                  <a:cubicBezTo>
                    <a:pt x="289" y="50"/>
                    <a:pt x="276" y="1"/>
                    <a:pt x="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59" name="Google Shape;1059;p7"/>
            <p:cNvSpPr/>
            <p:nvPr/>
          </p:nvSpPr>
          <p:spPr>
            <a:xfrm>
              <a:off x="4976425" y="2280100"/>
              <a:ext cx="3925" cy="3925"/>
            </a:xfrm>
            <a:custGeom>
              <a:avLst/>
              <a:gdLst/>
              <a:ahLst/>
              <a:cxnLst/>
              <a:rect l="l" t="t" r="r" b="b"/>
              <a:pathLst>
                <a:path w="157" h="157" extrusionOk="0">
                  <a:moveTo>
                    <a:pt x="117" y="1"/>
                  </a:moveTo>
                  <a:cubicBezTo>
                    <a:pt x="78" y="40"/>
                    <a:pt x="0" y="79"/>
                    <a:pt x="0" y="156"/>
                  </a:cubicBezTo>
                  <a:lnTo>
                    <a:pt x="156" y="156"/>
                  </a:lnTo>
                  <a:cubicBezTo>
                    <a:pt x="156" y="79"/>
                    <a:pt x="156" y="40"/>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60" name="Google Shape;1060;p7"/>
            <p:cNvSpPr/>
            <p:nvPr/>
          </p:nvSpPr>
          <p:spPr>
            <a:xfrm>
              <a:off x="4985175" y="2282050"/>
              <a:ext cx="4900" cy="1975"/>
            </a:xfrm>
            <a:custGeom>
              <a:avLst/>
              <a:gdLst/>
              <a:ahLst/>
              <a:cxnLst/>
              <a:rect l="l" t="t" r="r" b="b"/>
              <a:pathLst>
                <a:path w="196" h="79" extrusionOk="0">
                  <a:moveTo>
                    <a:pt x="195" y="1"/>
                  </a:moveTo>
                  <a:cubicBezTo>
                    <a:pt x="117" y="1"/>
                    <a:pt x="40" y="39"/>
                    <a:pt x="1" y="78"/>
                  </a:cubicBezTo>
                  <a:lnTo>
                    <a:pt x="195" y="78"/>
                  </a:lnTo>
                  <a:lnTo>
                    <a:pt x="19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61" name="Google Shape;1061;p7"/>
            <p:cNvSpPr/>
            <p:nvPr/>
          </p:nvSpPr>
          <p:spPr>
            <a:xfrm>
              <a:off x="4954050" y="2265525"/>
              <a:ext cx="5825" cy="9200"/>
            </a:xfrm>
            <a:custGeom>
              <a:avLst/>
              <a:gdLst/>
              <a:ahLst/>
              <a:cxnLst/>
              <a:rect l="l" t="t" r="r" b="b"/>
              <a:pathLst>
                <a:path w="233" h="368" extrusionOk="0">
                  <a:moveTo>
                    <a:pt x="195" y="0"/>
                  </a:moveTo>
                  <a:lnTo>
                    <a:pt x="195" y="0"/>
                  </a:lnTo>
                  <a:cubicBezTo>
                    <a:pt x="78" y="39"/>
                    <a:pt x="0" y="156"/>
                    <a:pt x="0" y="350"/>
                  </a:cubicBezTo>
                  <a:cubicBezTo>
                    <a:pt x="36" y="362"/>
                    <a:pt x="66" y="368"/>
                    <a:pt x="92" y="368"/>
                  </a:cubicBezTo>
                  <a:cubicBezTo>
                    <a:pt x="233" y="368"/>
                    <a:pt x="228" y="198"/>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62" name="Google Shape;1062;p7"/>
            <p:cNvSpPr/>
            <p:nvPr/>
          </p:nvSpPr>
          <p:spPr>
            <a:xfrm>
              <a:off x="5159575" y="1646700"/>
              <a:ext cx="6575" cy="10825"/>
            </a:xfrm>
            <a:custGeom>
              <a:avLst/>
              <a:gdLst/>
              <a:ahLst/>
              <a:cxnLst/>
              <a:rect l="l" t="t" r="r" b="b"/>
              <a:pathLst>
                <a:path w="263" h="433" extrusionOk="0">
                  <a:moveTo>
                    <a:pt x="233" y="0"/>
                  </a:moveTo>
                  <a:cubicBezTo>
                    <a:pt x="93" y="0"/>
                    <a:pt x="0" y="250"/>
                    <a:pt x="146" y="432"/>
                  </a:cubicBezTo>
                  <a:cubicBezTo>
                    <a:pt x="185" y="393"/>
                    <a:pt x="224" y="393"/>
                    <a:pt x="263" y="354"/>
                  </a:cubicBezTo>
                  <a:lnTo>
                    <a:pt x="263" y="4"/>
                  </a:lnTo>
                  <a:cubicBezTo>
                    <a:pt x="252" y="1"/>
                    <a:pt x="242" y="0"/>
                    <a:pt x="2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63" name="Google Shape;1063;p7"/>
            <p:cNvSpPr/>
            <p:nvPr/>
          </p:nvSpPr>
          <p:spPr>
            <a:xfrm>
              <a:off x="4950150" y="1810225"/>
              <a:ext cx="6850" cy="6925"/>
            </a:xfrm>
            <a:custGeom>
              <a:avLst/>
              <a:gdLst/>
              <a:ahLst/>
              <a:cxnLst/>
              <a:rect l="l" t="t" r="r" b="b"/>
              <a:pathLst>
                <a:path w="274" h="277" extrusionOk="0">
                  <a:moveTo>
                    <a:pt x="1" y="0"/>
                  </a:moveTo>
                  <a:cubicBezTo>
                    <a:pt x="40" y="39"/>
                    <a:pt x="40" y="39"/>
                    <a:pt x="79" y="78"/>
                  </a:cubicBezTo>
                  <a:lnTo>
                    <a:pt x="40" y="78"/>
                  </a:lnTo>
                  <a:lnTo>
                    <a:pt x="40" y="273"/>
                  </a:lnTo>
                  <a:cubicBezTo>
                    <a:pt x="62" y="273"/>
                    <a:pt x="90" y="276"/>
                    <a:pt x="119" y="276"/>
                  </a:cubicBezTo>
                  <a:cubicBezTo>
                    <a:pt x="191" y="276"/>
                    <a:pt x="262" y="256"/>
                    <a:pt x="234" y="117"/>
                  </a:cubicBezTo>
                  <a:lnTo>
                    <a:pt x="195" y="117"/>
                  </a:lnTo>
                  <a:cubicBezTo>
                    <a:pt x="195" y="78"/>
                    <a:pt x="234" y="78"/>
                    <a:pt x="273" y="78"/>
                  </a:cubicBezTo>
                  <a:lnTo>
                    <a:pt x="27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64" name="Google Shape;1064;p7"/>
            <p:cNvSpPr/>
            <p:nvPr/>
          </p:nvSpPr>
          <p:spPr>
            <a:xfrm>
              <a:off x="4964750" y="1810225"/>
              <a:ext cx="5850" cy="3925"/>
            </a:xfrm>
            <a:custGeom>
              <a:avLst/>
              <a:gdLst/>
              <a:ahLst/>
              <a:cxnLst/>
              <a:rect l="l" t="t" r="r" b="b"/>
              <a:pathLst>
                <a:path w="234" h="157" extrusionOk="0">
                  <a:moveTo>
                    <a:pt x="0" y="0"/>
                  </a:moveTo>
                  <a:cubicBezTo>
                    <a:pt x="39" y="78"/>
                    <a:pt x="78" y="117"/>
                    <a:pt x="156" y="156"/>
                  </a:cubicBezTo>
                  <a:cubicBezTo>
                    <a:pt x="195" y="117"/>
                    <a:pt x="195" y="78"/>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65" name="Google Shape;1065;p7"/>
            <p:cNvSpPr/>
            <p:nvPr/>
          </p:nvSpPr>
          <p:spPr>
            <a:xfrm>
              <a:off x="5184600" y="1672475"/>
              <a:ext cx="9775" cy="11300"/>
            </a:xfrm>
            <a:custGeom>
              <a:avLst/>
              <a:gdLst/>
              <a:ahLst/>
              <a:cxnLst/>
              <a:rect l="l" t="t" r="r" b="b"/>
              <a:pathLst>
                <a:path w="391" h="452" extrusionOk="0">
                  <a:moveTo>
                    <a:pt x="297" y="1"/>
                  </a:moveTo>
                  <a:cubicBezTo>
                    <a:pt x="178" y="1"/>
                    <a:pt x="31" y="214"/>
                    <a:pt x="1" y="335"/>
                  </a:cubicBezTo>
                  <a:cubicBezTo>
                    <a:pt x="79" y="335"/>
                    <a:pt x="118" y="413"/>
                    <a:pt x="157" y="452"/>
                  </a:cubicBezTo>
                  <a:cubicBezTo>
                    <a:pt x="157" y="257"/>
                    <a:pt x="312" y="257"/>
                    <a:pt x="390" y="140"/>
                  </a:cubicBezTo>
                  <a:lnTo>
                    <a:pt x="390" y="63"/>
                  </a:lnTo>
                  <a:cubicBezTo>
                    <a:pt x="364" y="19"/>
                    <a:pt x="331" y="1"/>
                    <a:pt x="2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66" name="Google Shape;1066;p7"/>
            <p:cNvSpPr/>
            <p:nvPr/>
          </p:nvSpPr>
          <p:spPr>
            <a:xfrm>
              <a:off x="5178775" y="1509625"/>
              <a:ext cx="6725" cy="9825"/>
            </a:xfrm>
            <a:custGeom>
              <a:avLst/>
              <a:gdLst/>
              <a:ahLst/>
              <a:cxnLst/>
              <a:rect l="l" t="t" r="r" b="b"/>
              <a:pathLst>
                <a:path w="269" h="393" extrusionOk="0">
                  <a:moveTo>
                    <a:pt x="195" y="0"/>
                  </a:moveTo>
                  <a:cubicBezTo>
                    <a:pt x="39" y="0"/>
                    <a:pt x="0" y="195"/>
                    <a:pt x="39" y="389"/>
                  </a:cubicBezTo>
                  <a:cubicBezTo>
                    <a:pt x="51" y="392"/>
                    <a:pt x="61" y="393"/>
                    <a:pt x="72" y="393"/>
                  </a:cubicBezTo>
                  <a:cubicBezTo>
                    <a:pt x="238" y="393"/>
                    <a:pt x="268" y="110"/>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67" name="Google Shape;1067;p7"/>
            <p:cNvSpPr/>
            <p:nvPr/>
          </p:nvSpPr>
          <p:spPr>
            <a:xfrm>
              <a:off x="5249800" y="1715525"/>
              <a:ext cx="5625" cy="8150"/>
            </a:xfrm>
            <a:custGeom>
              <a:avLst/>
              <a:gdLst/>
              <a:ahLst/>
              <a:cxnLst/>
              <a:rect l="l" t="t" r="r" b="b"/>
              <a:pathLst>
                <a:path w="225" h="326" extrusionOk="0">
                  <a:moveTo>
                    <a:pt x="53" y="0"/>
                  </a:moveTo>
                  <a:cubicBezTo>
                    <a:pt x="37" y="0"/>
                    <a:pt x="19" y="4"/>
                    <a:pt x="0" y="14"/>
                  </a:cubicBezTo>
                  <a:lnTo>
                    <a:pt x="0" y="325"/>
                  </a:lnTo>
                  <a:lnTo>
                    <a:pt x="156" y="325"/>
                  </a:lnTo>
                  <a:cubicBezTo>
                    <a:pt x="224" y="223"/>
                    <a:pt x="172" y="0"/>
                    <a:pt x="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68" name="Google Shape;1068;p7"/>
            <p:cNvSpPr/>
            <p:nvPr/>
          </p:nvSpPr>
          <p:spPr>
            <a:xfrm>
              <a:off x="5261475" y="1985325"/>
              <a:ext cx="11700" cy="13650"/>
            </a:xfrm>
            <a:custGeom>
              <a:avLst/>
              <a:gdLst/>
              <a:ahLst/>
              <a:cxnLst/>
              <a:rect l="l" t="t" r="r" b="b"/>
              <a:pathLst>
                <a:path w="468" h="546" extrusionOk="0">
                  <a:moveTo>
                    <a:pt x="156" y="1"/>
                  </a:moveTo>
                  <a:cubicBezTo>
                    <a:pt x="78" y="40"/>
                    <a:pt x="39" y="195"/>
                    <a:pt x="0" y="273"/>
                  </a:cubicBezTo>
                  <a:cubicBezTo>
                    <a:pt x="78" y="390"/>
                    <a:pt x="234" y="468"/>
                    <a:pt x="389" y="546"/>
                  </a:cubicBezTo>
                  <a:cubicBezTo>
                    <a:pt x="389" y="507"/>
                    <a:pt x="389" y="468"/>
                    <a:pt x="467" y="429"/>
                  </a:cubicBezTo>
                  <a:cubicBezTo>
                    <a:pt x="467" y="157"/>
                    <a:pt x="272" y="118"/>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69" name="Google Shape;1069;p7"/>
            <p:cNvSpPr/>
            <p:nvPr/>
          </p:nvSpPr>
          <p:spPr>
            <a:xfrm>
              <a:off x="5225475" y="2116675"/>
              <a:ext cx="6825" cy="5900"/>
            </a:xfrm>
            <a:custGeom>
              <a:avLst/>
              <a:gdLst/>
              <a:ahLst/>
              <a:cxnLst/>
              <a:rect l="l" t="t" r="r" b="b"/>
              <a:pathLst>
                <a:path w="273" h="236" extrusionOk="0">
                  <a:moveTo>
                    <a:pt x="273" y="0"/>
                  </a:moveTo>
                  <a:cubicBezTo>
                    <a:pt x="156" y="0"/>
                    <a:pt x="0" y="0"/>
                    <a:pt x="39" y="195"/>
                  </a:cubicBezTo>
                  <a:cubicBezTo>
                    <a:pt x="58" y="223"/>
                    <a:pt x="80" y="236"/>
                    <a:pt x="101" y="236"/>
                  </a:cubicBezTo>
                  <a:cubicBezTo>
                    <a:pt x="169" y="236"/>
                    <a:pt x="243" y="118"/>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70" name="Google Shape;1070;p7"/>
            <p:cNvSpPr/>
            <p:nvPr/>
          </p:nvSpPr>
          <p:spPr>
            <a:xfrm>
              <a:off x="5177800" y="2002575"/>
              <a:ext cx="7075" cy="6300"/>
            </a:xfrm>
            <a:custGeom>
              <a:avLst/>
              <a:gdLst/>
              <a:ahLst/>
              <a:cxnLst/>
              <a:rect l="l" t="t" r="r" b="b"/>
              <a:pathLst>
                <a:path w="283" h="252" extrusionOk="0">
                  <a:moveTo>
                    <a:pt x="98" y="1"/>
                  </a:moveTo>
                  <a:cubicBezTo>
                    <a:pt x="46" y="1"/>
                    <a:pt x="1" y="39"/>
                    <a:pt x="1" y="128"/>
                  </a:cubicBezTo>
                  <a:cubicBezTo>
                    <a:pt x="70" y="128"/>
                    <a:pt x="108" y="251"/>
                    <a:pt x="198" y="251"/>
                  </a:cubicBezTo>
                  <a:cubicBezTo>
                    <a:pt x="209" y="251"/>
                    <a:pt x="221" y="249"/>
                    <a:pt x="234" y="245"/>
                  </a:cubicBezTo>
                  <a:cubicBezTo>
                    <a:pt x="282" y="101"/>
                    <a:pt x="182" y="1"/>
                    <a:pt x="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71" name="Google Shape;1071;p7"/>
            <p:cNvSpPr/>
            <p:nvPr/>
          </p:nvSpPr>
          <p:spPr>
            <a:xfrm>
              <a:off x="5185575" y="1969775"/>
              <a:ext cx="4900" cy="9750"/>
            </a:xfrm>
            <a:custGeom>
              <a:avLst/>
              <a:gdLst/>
              <a:ahLst/>
              <a:cxnLst/>
              <a:rect l="l" t="t" r="r" b="b"/>
              <a:pathLst>
                <a:path w="196" h="390" extrusionOk="0">
                  <a:moveTo>
                    <a:pt x="195" y="0"/>
                  </a:moveTo>
                  <a:cubicBezTo>
                    <a:pt x="156" y="39"/>
                    <a:pt x="79" y="78"/>
                    <a:pt x="40" y="117"/>
                  </a:cubicBezTo>
                  <a:cubicBezTo>
                    <a:pt x="1" y="195"/>
                    <a:pt x="1" y="312"/>
                    <a:pt x="40" y="389"/>
                  </a:cubicBezTo>
                  <a:cubicBezTo>
                    <a:pt x="79" y="234"/>
                    <a:pt x="118" y="117"/>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72" name="Google Shape;1072;p7"/>
            <p:cNvSpPr/>
            <p:nvPr/>
          </p:nvSpPr>
          <p:spPr>
            <a:xfrm>
              <a:off x="5173900" y="1981450"/>
              <a:ext cx="9750" cy="7800"/>
            </a:xfrm>
            <a:custGeom>
              <a:avLst/>
              <a:gdLst/>
              <a:ahLst/>
              <a:cxnLst/>
              <a:rect l="l" t="t" r="r" b="b"/>
              <a:pathLst>
                <a:path w="390" h="312" extrusionOk="0">
                  <a:moveTo>
                    <a:pt x="195" y="0"/>
                  </a:moveTo>
                  <a:cubicBezTo>
                    <a:pt x="157" y="39"/>
                    <a:pt x="118" y="117"/>
                    <a:pt x="79" y="156"/>
                  </a:cubicBezTo>
                  <a:lnTo>
                    <a:pt x="79" y="195"/>
                  </a:lnTo>
                  <a:cubicBezTo>
                    <a:pt x="40" y="234"/>
                    <a:pt x="40" y="273"/>
                    <a:pt x="1" y="312"/>
                  </a:cubicBezTo>
                  <a:cubicBezTo>
                    <a:pt x="157" y="273"/>
                    <a:pt x="351" y="195"/>
                    <a:pt x="390" y="0"/>
                  </a:cubicBezTo>
                  <a:lnTo>
                    <a:pt x="390" y="0"/>
                  </a:lnTo>
                  <a:cubicBezTo>
                    <a:pt x="364" y="13"/>
                    <a:pt x="338" y="18"/>
                    <a:pt x="314" y="18"/>
                  </a:cubicBezTo>
                  <a:cubicBezTo>
                    <a:pt x="265" y="18"/>
                    <a:pt x="221" y="0"/>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73" name="Google Shape;1073;p7"/>
            <p:cNvSpPr/>
            <p:nvPr/>
          </p:nvSpPr>
          <p:spPr>
            <a:xfrm>
              <a:off x="5194350" y="2123475"/>
              <a:ext cx="9750" cy="9750"/>
            </a:xfrm>
            <a:custGeom>
              <a:avLst/>
              <a:gdLst/>
              <a:ahLst/>
              <a:cxnLst/>
              <a:rect l="l" t="t" r="r" b="b"/>
              <a:pathLst>
                <a:path w="390" h="390" extrusionOk="0">
                  <a:moveTo>
                    <a:pt x="0" y="1"/>
                  </a:moveTo>
                  <a:lnTo>
                    <a:pt x="0" y="273"/>
                  </a:lnTo>
                  <a:cubicBezTo>
                    <a:pt x="117" y="351"/>
                    <a:pt x="234" y="351"/>
                    <a:pt x="389" y="390"/>
                  </a:cubicBezTo>
                  <a:cubicBezTo>
                    <a:pt x="272" y="234"/>
                    <a:pt x="117" y="117"/>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74" name="Google Shape;1074;p7"/>
            <p:cNvSpPr/>
            <p:nvPr/>
          </p:nvSpPr>
          <p:spPr>
            <a:xfrm>
              <a:off x="5176825" y="1828700"/>
              <a:ext cx="7800" cy="5875"/>
            </a:xfrm>
            <a:custGeom>
              <a:avLst/>
              <a:gdLst/>
              <a:ahLst/>
              <a:cxnLst/>
              <a:rect l="l" t="t" r="r" b="b"/>
              <a:pathLst>
                <a:path w="312" h="235" extrusionOk="0">
                  <a:moveTo>
                    <a:pt x="312" y="1"/>
                  </a:moveTo>
                  <a:lnTo>
                    <a:pt x="312" y="1"/>
                  </a:lnTo>
                  <a:cubicBezTo>
                    <a:pt x="195" y="40"/>
                    <a:pt x="78" y="118"/>
                    <a:pt x="1" y="234"/>
                  </a:cubicBezTo>
                  <a:lnTo>
                    <a:pt x="234" y="234"/>
                  </a:lnTo>
                  <a:cubicBezTo>
                    <a:pt x="234" y="156"/>
                    <a:pt x="312" y="118"/>
                    <a:pt x="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75" name="Google Shape;1075;p7"/>
            <p:cNvSpPr/>
            <p:nvPr/>
          </p:nvSpPr>
          <p:spPr>
            <a:xfrm>
              <a:off x="5203100" y="2133050"/>
              <a:ext cx="8775" cy="4075"/>
            </a:xfrm>
            <a:custGeom>
              <a:avLst/>
              <a:gdLst/>
              <a:ahLst/>
              <a:cxnLst/>
              <a:rect l="l" t="t" r="r" b="b"/>
              <a:pathLst>
                <a:path w="351" h="163" extrusionOk="0">
                  <a:moveTo>
                    <a:pt x="216" y="1"/>
                  </a:moveTo>
                  <a:cubicBezTo>
                    <a:pt x="136" y="1"/>
                    <a:pt x="47" y="15"/>
                    <a:pt x="0" y="85"/>
                  </a:cubicBezTo>
                  <a:lnTo>
                    <a:pt x="39" y="162"/>
                  </a:lnTo>
                  <a:lnTo>
                    <a:pt x="351" y="162"/>
                  </a:lnTo>
                  <a:cubicBezTo>
                    <a:pt x="351" y="85"/>
                    <a:pt x="351" y="46"/>
                    <a:pt x="351" y="7"/>
                  </a:cubicBezTo>
                  <a:cubicBezTo>
                    <a:pt x="319" y="7"/>
                    <a:pt x="270" y="1"/>
                    <a:pt x="2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76" name="Google Shape;1076;p7"/>
            <p:cNvSpPr/>
            <p:nvPr/>
          </p:nvSpPr>
          <p:spPr>
            <a:xfrm>
              <a:off x="5292600" y="2277200"/>
              <a:ext cx="8775" cy="7800"/>
            </a:xfrm>
            <a:custGeom>
              <a:avLst/>
              <a:gdLst/>
              <a:ahLst/>
              <a:cxnLst/>
              <a:rect l="l" t="t" r="r" b="b"/>
              <a:pathLst>
                <a:path w="351" h="312" extrusionOk="0">
                  <a:moveTo>
                    <a:pt x="78" y="0"/>
                  </a:moveTo>
                  <a:cubicBezTo>
                    <a:pt x="0" y="78"/>
                    <a:pt x="39" y="195"/>
                    <a:pt x="39" y="311"/>
                  </a:cubicBezTo>
                  <a:lnTo>
                    <a:pt x="351" y="311"/>
                  </a:lnTo>
                  <a:cubicBezTo>
                    <a:pt x="312" y="156"/>
                    <a:pt x="117" y="156"/>
                    <a:pt x="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77" name="Google Shape;1077;p7"/>
            <p:cNvSpPr/>
            <p:nvPr/>
          </p:nvSpPr>
          <p:spPr>
            <a:xfrm>
              <a:off x="5272175" y="1833575"/>
              <a:ext cx="25" cy="1000"/>
            </a:xfrm>
            <a:custGeom>
              <a:avLst/>
              <a:gdLst/>
              <a:ahLst/>
              <a:cxnLst/>
              <a:rect l="l" t="t" r="r" b="b"/>
              <a:pathLst>
                <a:path w="1" h="40" extrusionOk="0">
                  <a:moveTo>
                    <a:pt x="0" y="39"/>
                  </a:moveTo>
                  <a:lnTo>
                    <a:pt x="0" y="39"/>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78" name="Google Shape;1078;p7"/>
            <p:cNvSpPr/>
            <p:nvPr/>
          </p:nvSpPr>
          <p:spPr>
            <a:xfrm>
              <a:off x="5280925" y="1733375"/>
              <a:ext cx="1975" cy="25"/>
            </a:xfrm>
            <a:custGeom>
              <a:avLst/>
              <a:gdLst/>
              <a:ahLst/>
              <a:cxnLst/>
              <a:rect l="l" t="t" r="r" b="b"/>
              <a:pathLst>
                <a:path w="79" h="1" extrusionOk="0">
                  <a:moveTo>
                    <a:pt x="78" y="0"/>
                  </a:moveTo>
                  <a:lnTo>
                    <a:pt x="0" y="0"/>
                  </a:lnTo>
                  <a:lnTo>
                    <a:pt x="7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79" name="Google Shape;1079;p7"/>
            <p:cNvSpPr/>
            <p:nvPr/>
          </p:nvSpPr>
          <p:spPr>
            <a:xfrm>
              <a:off x="5162225" y="1634150"/>
              <a:ext cx="3925" cy="1950"/>
            </a:xfrm>
            <a:custGeom>
              <a:avLst/>
              <a:gdLst/>
              <a:ahLst/>
              <a:cxnLst/>
              <a:rect l="l" t="t" r="r" b="b"/>
              <a:pathLst>
                <a:path w="157" h="78" extrusionOk="0">
                  <a:moveTo>
                    <a:pt x="1" y="0"/>
                  </a:moveTo>
                  <a:cubicBezTo>
                    <a:pt x="1" y="0"/>
                    <a:pt x="1" y="39"/>
                    <a:pt x="1" y="78"/>
                  </a:cubicBezTo>
                  <a:cubicBezTo>
                    <a:pt x="40" y="78"/>
                    <a:pt x="118" y="39"/>
                    <a:pt x="1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80" name="Google Shape;1080;p7"/>
            <p:cNvSpPr/>
            <p:nvPr/>
          </p:nvSpPr>
          <p:spPr>
            <a:xfrm>
              <a:off x="5264375" y="1691525"/>
              <a:ext cx="2950" cy="8800"/>
            </a:xfrm>
            <a:custGeom>
              <a:avLst/>
              <a:gdLst/>
              <a:ahLst/>
              <a:cxnLst/>
              <a:rect l="l" t="t" r="r" b="b"/>
              <a:pathLst>
                <a:path w="118" h="352" extrusionOk="0">
                  <a:moveTo>
                    <a:pt x="118" y="1"/>
                  </a:moveTo>
                  <a:cubicBezTo>
                    <a:pt x="1" y="1"/>
                    <a:pt x="1" y="234"/>
                    <a:pt x="40" y="351"/>
                  </a:cubicBezTo>
                  <a:lnTo>
                    <a:pt x="118" y="351"/>
                  </a:lnTo>
                  <a:lnTo>
                    <a:pt x="11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81" name="Google Shape;1081;p7"/>
            <p:cNvSpPr/>
            <p:nvPr/>
          </p:nvSpPr>
          <p:spPr>
            <a:xfrm>
              <a:off x="5262450" y="1708075"/>
              <a:ext cx="4875" cy="9300"/>
            </a:xfrm>
            <a:custGeom>
              <a:avLst/>
              <a:gdLst/>
              <a:ahLst/>
              <a:cxnLst/>
              <a:rect l="l" t="t" r="r" b="b"/>
              <a:pathLst>
                <a:path w="195" h="372" extrusionOk="0">
                  <a:moveTo>
                    <a:pt x="195" y="1"/>
                  </a:moveTo>
                  <a:cubicBezTo>
                    <a:pt x="156" y="117"/>
                    <a:pt x="0" y="78"/>
                    <a:pt x="0" y="195"/>
                  </a:cubicBezTo>
                  <a:cubicBezTo>
                    <a:pt x="31" y="258"/>
                    <a:pt x="38" y="372"/>
                    <a:pt x="100" y="372"/>
                  </a:cubicBezTo>
                  <a:cubicBezTo>
                    <a:pt x="115" y="372"/>
                    <a:pt x="133" y="366"/>
                    <a:pt x="156" y="351"/>
                  </a:cubicBezTo>
                  <a:cubicBezTo>
                    <a:pt x="195" y="351"/>
                    <a:pt x="195" y="312"/>
                    <a:pt x="195" y="312"/>
                  </a:cubicBezTo>
                  <a:lnTo>
                    <a:pt x="195" y="78"/>
                  </a:lnTo>
                  <a:lnTo>
                    <a:pt x="19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82" name="Google Shape;1082;p7"/>
            <p:cNvSpPr/>
            <p:nvPr/>
          </p:nvSpPr>
          <p:spPr>
            <a:xfrm>
              <a:off x="5251725" y="1982350"/>
              <a:ext cx="5525" cy="7150"/>
            </a:xfrm>
            <a:custGeom>
              <a:avLst/>
              <a:gdLst/>
              <a:ahLst/>
              <a:cxnLst/>
              <a:rect l="l" t="t" r="r" b="b"/>
              <a:pathLst>
                <a:path w="221" h="286" extrusionOk="0">
                  <a:moveTo>
                    <a:pt x="61" y="0"/>
                  </a:moveTo>
                  <a:cubicBezTo>
                    <a:pt x="55" y="0"/>
                    <a:pt x="47" y="1"/>
                    <a:pt x="40" y="3"/>
                  </a:cubicBezTo>
                  <a:cubicBezTo>
                    <a:pt x="1" y="120"/>
                    <a:pt x="40" y="198"/>
                    <a:pt x="79" y="276"/>
                  </a:cubicBezTo>
                  <a:cubicBezTo>
                    <a:pt x="93" y="283"/>
                    <a:pt x="106" y="286"/>
                    <a:pt x="117" y="286"/>
                  </a:cubicBezTo>
                  <a:cubicBezTo>
                    <a:pt x="221" y="286"/>
                    <a:pt x="186" y="0"/>
                    <a:pt x="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83" name="Google Shape;1083;p7"/>
            <p:cNvSpPr/>
            <p:nvPr/>
          </p:nvSpPr>
          <p:spPr>
            <a:xfrm>
              <a:off x="5068850" y="1831250"/>
              <a:ext cx="5850" cy="3325"/>
            </a:xfrm>
            <a:custGeom>
              <a:avLst/>
              <a:gdLst/>
              <a:ahLst/>
              <a:cxnLst/>
              <a:rect l="l" t="t" r="r" b="b"/>
              <a:pathLst>
                <a:path w="234" h="133" extrusionOk="0">
                  <a:moveTo>
                    <a:pt x="80" y="1"/>
                  </a:moveTo>
                  <a:cubicBezTo>
                    <a:pt x="56" y="1"/>
                    <a:pt x="29" y="6"/>
                    <a:pt x="0" y="16"/>
                  </a:cubicBezTo>
                  <a:cubicBezTo>
                    <a:pt x="0" y="16"/>
                    <a:pt x="0" y="54"/>
                    <a:pt x="0" y="132"/>
                  </a:cubicBezTo>
                  <a:lnTo>
                    <a:pt x="234" y="132"/>
                  </a:lnTo>
                  <a:cubicBezTo>
                    <a:pt x="204" y="45"/>
                    <a:pt x="153" y="1"/>
                    <a:pt x="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84" name="Google Shape;1084;p7"/>
            <p:cNvSpPr/>
            <p:nvPr/>
          </p:nvSpPr>
          <p:spPr>
            <a:xfrm>
              <a:off x="5135975" y="2130300"/>
              <a:ext cx="25" cy="25"/>
            </a:xfrm>
            <a:custGeom>
              <a:avLst/>
              <a:gdLst/>
              <a:ahLst/>
              <a:cxnLst/>
              <a:rect l="l" t="t" r="r" b="b"/>
              <a:pathLst>
                <a:path w="1" h="1" extrusionOk="0">
                  <a:moveTo>
                    <a:pt x="0" y="0"/>
                  </a:move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85" name="Google Shape;1085;p7"/>
            <p:cNvSpPr/>
            <p:nvPr/>
          </p:nvSpPr>
          <p:spPr>
            <a:xfrm>
              <a:off x="5037700" y="1810225"/>
              <a:ext cx="17550" cy="24350"/>
            </a:xfrm>
            <a:custGeom>
              <a:avLst/>
              <a:gdLst/>
              <a:ahLst/>
              <a:cxnLst/>
              <a:rect l="l" t="t" r="r" b="b"/>
              <a:pathLst>
                <a:path w="702" h="974" extrusionOk="0">
                  <a:moveTo>
                    <a:pt x="1" y="0"/>
                  </a:moveTo>
                  <a:cubicBezTo>
                    <a:pt x="196" y="312"/>
                    <a:pt x="351" y="623"/>
                    <a:pt x="468" y="973"/>
                  </a:cubicBezTo>
                  <a:lnTo>
                    <a:pt x="662" y="973"/>
                  </a:lnTo>
                  <a:cubicBezTo>
                    <a:pt x="585" y="779"/>
                    <a:pt x="624" y="584"/>
                    <a:pt x="701" y="390"/>
                  </a:cubicBezTo>
                  <a:cubicBezTo>
                    <a:pt x="546" y="390"/>
                    <a:pt x="507" y="195"/>
                    <a:pt x="5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86" name="Google Shape;1086;p7"/>
            <p:cNvSpPr/>
            <p:nvPr/>
          </p:nvSpPr>
          <p:spPr>
            <a:xfrm>
              <a:off x="5063975" y="1634150"/>
              <a:ext cx="5875" cy="2925"/>
            </a:xfrm>
            <a:custGeom>
              <a:avLst/>
              <a:gdLst/>
              <a:ahLst/>
              <a:cxnLst/>
              <a:rect l="l" t="t" r="r" b="b"/>
              <a:pathLst>
                <a:path w="235" h="117" extrusionOk="0">
                  <a:moveTo>
                    <a:pt x="195" y="0"/>
                  </a:moveTo>
                  <a:cubicBezTo>
                    <a:pt x="117" y="39"/>
                    <a:pt x="78" y="78"/>
                    <a:pt x="1" y="117"/>
                  </a:cubicBezTo>
                  <a:lnTo>
                    <a:pt x="234" y="117"/>
                  </a:lnTo>
                  <a:cubicBezTo>
                    <a:pt x="234" y="78"/>
                    <a:pt x="234" y="39"/>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87" name="Google Shape;1087;p7"/>
            <p:cNvSpPr/>
            <p:nvPr/>
          </p:nvSpPr>
          <p:spPr>
            <a:xfrm>
              <a:off x="5094125" y="1810225"/>
              <a:ext cx="1975" cy="1000"/>
            </a:xfrm>
            <a:custGeom>
              <a:avLst/>
              <a:gdLst/>
              <a:ahLst/>
              <a:cxnLst/>
              <a:rect l="l" t="t" r="r" b="b"/>
              <a:pathLst>
                <a:path w="79" h="40" extrusionOk="0">
                  <a:moveTo>
                    <a:pt x="1" y="0"/>
                  </a:moveTo>
                  <a:cubicBezTo>
                    <a:pt x="40" y="39"/>
                    <a:pt x="40" y="39"/>
                    <a:pt x="79" y="39"/>
                  </a:cubicBezTo>
                  <a:cubicBezTo>
                    <a:pt x="79" y="39"/>
                    <a:pt x="79" y="0"/>
                    <a:pt x="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88" name="Google Shape;1088;p7"/>
            <p:cNvSpPr/>
            <p:nvPr/>
          </p:nvSpPr>
          <p:spPr>
            <a:xfrm>
              <a:off x="5110675" y="1810225"/>
              <a:ext cx="22400" cy="24350"/>
            </a:xfrm>
            <a:custGeom>
              <a:avLst/>
              <a:gdLst/>
              <a:ahLst/>
              <a:cxnLst/>
              <a:rect l="l" t="t" r="r" b="b"/>
              <a:pathLst>
                <a:path w="896" h="974" extrusionOk="0">
                  <a:moveTo>
                    <a:pt x="156" y="0"/>
                  </a:moveTo>
                  <a:cubicBezTo>
                    <a:pt x="117" y="156"/>
                    <a:pt x="156" y="312"/>
                    <a:pt x="195" y="506"/>
                  </a:cubicBezTo>
                  <a:cubicBezTo>
                    <a:pt x="156" y="623"/>
                    <a:pt x="0" y="779"/>
                    <a:pt x="0" y="973"/>
                  </a:cubicBezTo>
                  <a:lnTo>
                    <a:pt x="662" y="973"/>
                  </a:lnTo>
                  <a:cubicBezTo>
                    <a:pt x="584" y="779"/>
                    <a:pt x="584" y="545"/>
                    <a:pt x="623" y="312"/>
                  </a:cubicBezTo>
                  <a:lnTo>
                    <a:pt x="779" y="312"/>
                  </a:lnTo>
                  <a:cubicBezTo>
                    <a:pt x="779" y="454"/>
                    <a:pt x="779" y="628"/>
                    <a:pt x="867" y="628"/>
                  </a:cubicBezTo>
                  <a:cubicBezTo>
                    <a:pt x="876" y="628"/>
                    <a:pt x="885" y="626"/>
                    <a:pt x="896" y="623"/>
                  </a:cubicBezTo>
                  <a:cubicBezTo>
                    <a:pt x="896" y="467"/>
                    <a:pt x="857" y="234"/>
                    <a:pt x="8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89" name="Google Shape;1089;p7"/>
            <p:cNvSpPr/>
            <p:nvPr/>
          </p:nvSpPr>
          <p:spPr>
            <a:xfrm>
              <a:off x="5154450" y="1810225"/>
              <a:ext cx="18500" cy="24350"/>
            </a:xfrm>
            <a:custGeom>
              <a:avLst/>
              <a:gdLst/>
              <a:ahLst/>
              <a:cxnLst/>
              <a:rect l="l" t="t" r="r" b="b"/>
              <a:pathLst>
                <a:path w="740" h="974" extrusionOk="0">
                  <a:moveTo>
                    <a:pt x="195" y="0"/>
                  </a:moveTo>
                  <a:cubicBezTo>
                    <a:pt x="273" y="39"/>
                    <a:pt x="312" y="78"/>
                    <a:pt x="351" y="156"/>
                  </a:cubicBezTo>
                  <a:cubicBezTo>
                    <a:pt x="312" y="312"/>
                    <a:pt x="195" y="351"/>
                    <a:pt x="117" y="429"/>
                  </a:cubicBezTo>
                  <a:cubicBezTo>
                    <a:pt x="195" y="740"/>
                    <a:pt x="1" y="818"/>
                    <a:pt x="40" y="973"/>
                  </a:cubicBezTo>
                  <a:lnTo>
                    <a:pt x="156" y="973"/>
                  </a:lnTo>
                  <a:lnTo>
                    <a:pt x="156" y="779"/>
                  </a:lnTo>
                  <a:cubicBezTo>
                    <a:pt x="453" y="779"/>
                    <a:pt x="467" y="426"/>
                    <a:pt x="703" y="426"/>
                  </a:cubicBezTo>
                  <a:cubicBezTo>
                    <a:pt x="715" y="426"/>
                    <a:pt x="727" y="427"/>
                    <a:pt x="740" y="429"/>
                  </a:cubicBezTo>
                  <a:cubicBezTo>
                    <a:pt x="740" y="195"/>
                    <a:pt x="623" y="195"/>
                    <a:pt x="6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90" name="Google Shape;1090;p7"/>
            <p:cNvSpPr/>
            <p:nvPr/>
          </p:nvSpPr>
          <p:spPr>
            <a:xfrm>
              <a:off x="5092200" y="1832025"/>
              <a:ext cx="6825" cy="2550"/>
            </a:xfrm>
            <a:custGeom>
              <a:avLst/>
              <a:gdLst/>
              <a:ahLst/>
              <a:cxnLst/>
              <a:rect l="l" t="t" r="r" b="b"/>
              <a:pathLst>
                <a:path w="273" h="102" extrusionOk="0">
                  <a:moveTo>
                    <a:pt x="173" y="0"/>
                  </a:moveTo>
                  <a:cubicBezTo>
                    <a:pt x="94" y="0"/>
                    <a:pt x="0" y="27"/>
                    <a:pt x="0" y="101"/>
                  </a:cubicBezTo>
                  <a:lnTo>
                    <a:pt x="273" y="101"/>
                  </a:lnTo>
                  <a:cubicBezTo>
                    <a:pt x="273" y="62"/>
                    <a:pt x="273" y="62"/>
                    <a:pt x="273" y="23"/>
                  </a:cubicBezTo>
                  <a:cubicBezTo>
                    <a:pt x="258" y="9"/>
                    <a:pt x="218" y="0"/>
                    <a:pt x="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91" name="Google Shape;1091;p7"/>
            <p:cNvSpPr/>
            <p:nvPr/>
          </p:nvSpPr>
          <p:spPr>
            <a:xfrm>
              <a:off x="5093175" y="1813150"/>
              <a:ext cx="3900" cy="8775"/>
            </a:xfrm>
            <a:custGeom>
              <a:avLst/>
              <a:gdLst/>
              <a:ahLst/>
              <a:cxnLst/>
              <a:rect l="l" t="t" r="r" b="b"/>
              <a:pathLst>
                <a:path w="156" h="351" extrusionOk="0">
                  <a:moveTo>
                    <a:pt x="39" y="0"/>
                  </a:moveTo>
                  <a:cubicBezTo>
                    <a:pt x="39" y="156"/>
                    <a:pt x="0" y="350"/>
                    <a:pt x="117" y="350"/>
                  </a:cubicBezTo>
                  <a:cubicBezTo>
                    <a:pt x="117" y="273"/>
                    <a:pt x="156" y="39"/>
                    <a:pt x="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92" name="Google Shape;1092;p7"/>
            <p:cNvSpPr/>
            <p:nvPr/>
          </p:nvSpPr>
          <p:spPr>
            <a:xfrm>
              <a:off x="5057175" y="1714625"/>
              <a:ext cx="4875" cy="8075"/>
            </a:xfrm>
            <a:custGeom>
              <a:avLst/>
              <a:gdLst/>
              <a:ahLst/>
              <a:cxnLst/>
              <a:rect l="l" t="t" r="r" b="b"/>
              <a:pathLst>
                <a:path w="195" h="323" extrusionOk="0">
                  <a:moveTo>
                    <a:pt x="137" y="1"/>
                  </a:moveTo>
                  <a:cubicBezTo>
                    <a:pt x="53" y="1"/>
                    <a:pt x="0" y="71"/>
                    <a:pt x="0" y="167"/>
                  </a:cubicBezTo>
                  <a:cubicBezTo>
                    <a:pt x="39" y="205"/>
                    <a:pt x="117" y="283"/>
                    <a:pt x="195" y="322"/>
                  </a:cubicBezTo>
                  <a:lnTo>
                    <a:pt x="195" y="11"/>
                  </a:lnTo>
                  <a:cubicBezTo>
                    <a:pt x="174" y="4"/>
                    <a:pt x="155" y="1"/>
                    <a:pt x="1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93" name="Google Shape;1093;p7"/>
            <p:cNvSpPr/>
            <p:nvPr/>
          </p:nvSpPr>
          <p:spPr>
            <a:xfrm>
              <a:off x="5047450" y="2283025"/>
              <a:ext cx="1950" cy="1975"/>
            </a:xfrm>
            <a:custGeom>
              <a:avLst/>
              <a:gdLst/>
              <a:ahLst/>
              <a:cxnLst/>
              <a:rect l="l" t="t" r="r" b="b"/>
              <a:pathLst>
                <a:path w="78" h="79" extrusionOk="0">
                  <a:moveTo>
                    <a:pt x="0" y="0"/>
                  </a:moveTo>
                  <a:lnTo>
                    <a:pt x="0" y="78"/>
                  </a:lnTo>
                  <a:lnTo>
                    <a:pt x="78" y="78"/>
                  </a:lnTo>
                  <a:cubicBezTo>
                    <a:pt x="78" y="39"/>
                    <a:pt x="39"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94" name="Google Shape;1094;p7"/>
            <p:cNvSpPr/>
            <p:nvPr/>
          </p:nvSpPr>
          <p:spPr>
            <a:xfrm>
              <a:off x="5036750" y="1830825"/>
              <a:ext cx="6825" cy="2775"/>
            </a:xfrm>
            <a:custGeom>
              <a:avLst/>
              <a:gdLst/>
              <a:ahLst/>
              <a:cxnLst/>
              <a:rect l="l" t="t" r="r" b="b"/>
              <a:pathLst>
                <a:path w="273" h="111" extrusionOk="0">
                  <a:moveTo>
                    <a:pt x="206" y="0"/>
                  </a:moveTo>
                  <a:cubicBezTo>
                    <a:pt x="133" y="0"/>
                    <a:pt x="28" y="55"/>
                    <a:pt x="0" y="110"/>
                  </a:cubicBezTo>
                  <a:lnTo>
                    <a:pt x="234" y="110"/>
                  </a:lnTo>
                  <a:cubicBezTo>
                    <a:pt x="272" y="110"/>
                    <a:pt x="272" y="71"/>
                    <a:pt x="272" y="33"/>
                  </a:cubicBezTo>
                  <a:cubicBezTo>
                    <a:pt x="261" y="10"/>
                    <a:pt x="236" y="0"/>
                    <a:pt x="2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95" name="Google Shape;1095;p7"/>
            <p:cNvSpPr/>
            <p:nvPr/>
          </p:nvSpPr>
          <p:spPr>
            <a:xfrm>
              <a:off x="5060075" y="2266475"/>
              <a:ext cx="5875" cy="5375"/>
            </a:xfrm>
            <a:custGeom>
              <a:avLst/>
              <a:gdLst/>
              <a:ahLst/>
              <a:cxnLst/>
              <a:rect l="l" t="t" r="r" b="b"/>
              <a:pathLst>
                <a:path w="235" h="215" extrusionOk="0">
                  <a:moveTo>
                    <a:pt x="234" y="1"/>
                  </a:moveTo>
                  <a:lnTo>
                    <a:pt x="234" y="1"/>
                  </a:lnTo>
                  <a:cubicBezTo>
                    <a:pt x="118" y="40"/>
                    <a:pt x="1" y="1"/>
                    <a:pt x="1" y="157"/>
                  </a:cubicBezTo>
                  <a:cubicBezTo>
                    <a:pt x="1" y="198"/>
                    <a:pt x="15" y="215"/>
                    <a:pt x="36" y="215"/>
                  </a:cubicBezTo>
                  <a:cubicBezTo>
                    <a:pt x="93" y="215"/>
                    <a:pt x="206" y="87"/>
                    <a:pt x="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96" name="Google Shape;1096;p7"/>
            <p:cNvSpPr/>
            <p:nvPr/>
          </p:nvSpPr>
          <p:spPr>
            <a:xfrm>
              <a:off x="5246875" y="2260650"/>
              <a:ext cx="8775" cy="10725"/>
            </a:xfrm>
            <a:custGeom>
              <a:avLst/>
              <a:gdLst/>
              <a:ahLst/>
              <a:cxnLst/>
              <a:rect l="l" t="t" r="r" b="b"/>
              <a:pathLst>
                <a:path w="351" h="429" extrusionOk="0">
                  <a:moveTo>
                    <a:pt x="234" y="0"/>
                  </a:moveTo>
                  <a:cubicBezTo>
                    <a:pt x="156" y="39"/>
                    <a:pt x="117" y="156"/>
                    <a:pt x="0" y="195"/>
                  </a:cubicBezTo>
                  <a:cubicBezTo>
                    <a:pt x="78" y="195"/>
                    <a:pt x="0" y="390"/>
                    <a:pt x="78" y="429"/>
                  </a:cubicBezTo>
                  <a:lnTo>
                    <a:pt x="273" y="429"/>
                  </a:lnTo>
                  <a:cubicBezTo>
                    <a:pt x="312" y="273"/>
                    <a:pt x="351" y="156"/>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97" name="Google Shape;1097;p7"/>
            <p:cNvSpPr/>
            <p:nvPr/>
          </p:nvSpPr>
          <p:spPr>
            <a:xfrm>
              <a:off x="5264375" y="2260650"/>
              <a:ext cx="4900" cy="4900"/>
            </a:xfrm>
            <a:custGeom>
              <a:avLst/>
              <a:gdLst/>
              <a:ahLst/>
              <a:cxnLst/>
              <a:rect l="l" t="t" r="r" b="b"/>
              <a:pathLst>
                <a:path w="196" h="196" extrusionOk="0">
                  <a:moveTo>
                    <a:pt x="79" y="0"/>
                  </a:moveTo>
                  <a:cubicBezTo>
                    <a:pt x="1" y="39"/>
                    <a:pt x="1" y="117"/>
                    <a:pt x="1" y="195"/>
                  </a:cubicBezTo>
                  <a:cubicBezTo>
                    <a:pt x="118" y="195"/>
                    <a:pt x="156" y="78"/>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98" name="Google Shape;1098;p7"/>
            <p:cNvSpPr/>
            <p:nvPr/>
          </p:nvSpPr>
          <p:spPr>
            <a:xfrm>
              <a:off x="5206975" y="2260650"/>
              <a:ext cx="32150" cy="24350"/>
            </a:xfrm>
            <a:custGeom>
              <a:avLst/>
              <a:gdLst/>
              <a:ahLst/>
              <a:cxnLst/>
              <a:rect l="l" t="t" r="r" b="b"/>
              <a:pathLst>
                <a:path w="1286" h="974" extrusionOk="0">
                  <a:moveTo>
                    <a:pt x="157" y="0"/>
                  </a:moveTo>
                  <a:cubicBezTo>
                    <a:pt x="157" y="39"/>
                    <a:pt x="157" y="78"/>
                    <a:pt x="157" y="117"/>
                  </a:cubicBezTo>
                  <a:cubicBezTo>
                    <a:pt x="1" y="390"/>
                    <a:pt x="1" y="701"/>
                    <a:pt x="157" y="973"/>
                  </a:cubicBezTo>
                  <a:lnTo>
                    <a:pt x="1246" y="973"/>
                  </a:lnTo>
                  <a:cubicBezTo>
                    <a:pt x="1207" y="857"/>
                    <a:pt x="1246" y="779"/>
                    <a:pt x="1285" y="662"/>
                  </a:cubicBezTo>
                  <a:cubicBezTo>
                    <a:pt x="1267" y="658"/>
                    <a:pt x="1251" y="657"/>
                    <a:pt x="1237" y="657"/>
                  </a:cubicBezTo>
                  <a:cubicBezTo>
                    <a:pt x="1089" y="657"/>
                    <a:pt x="1076" y="818"/>
                    <a:pt x="935" y="818"/>
                  </a:cubicBezTo>
                  <a:cubicBezTo>
                    <a:pt x="935" y="506"/>
                    <a:pt x="740" y="545"/>
                    <a:pt x="662" y="390"/>
                  </a:cubicBezTo>
                  <a:cubicBezTo>
                    <a:pt x="701" y="351"/>
                    <a:pt x="662" y="78"/>
                    <a:pt x="624" y="0"/>
                  </a:cubicBezTo>
                  <a:cubicBezTo>
                    <a:pt x="558" y="33"/>
                    <a:pt x="506" y="45"/>
                    <a:pt x="462" y="45"/>
                  </a:cubicBezTo>
                  <a:cubicBezTo>
                    <a:pt x="402" y="45"/>
                    <a:pt x="357" y="23"/>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099" name="Google Shape;1099;p7"/>
            <p:cNvSpPr/>
            <p:nvPr/>
          </p:nvSpPr>
          <p:spPr>
            <a:xfrm>
              <a:off x="5601950" y="1815900"/>
              <a:ext cx="3925" cy="7000"/>
            </a:xfrm>
            <a:custGeom>
              <a:avLst/>
              <a:gdLst/>
              <a:ahLst/>
              <a:cxnLst/>
              <a:rect l="l" t="t" r="r" b="b"/>
              <a:pathLst>
                <a:path w="157" h="280" extrusionOk="0">
                  <a:moveTo>
                    <a:pt x="35" y="1"/>
                  </a:moveTo>
                  <a:cubicBezTo>
                    <a:pt x="25" y="1"/>
                    <a:pt x="13" y="3"/>
                    <a:pt x="1" y="7"/>
                  </a:cubicBezTo>
                  <a:cubicBezTo>
                    <a:pt x="40" y="124"/>
                    <a:pt x="40" y="240"/>
                    <a:pt x="157" y="279"/>
                  </a:cubicBezTo>
                  <a:cubicBezTo>
                    <a:pt x="157" y="140"/>
                    <a:pt x="125" y="1"/>
                    <a:pt x="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00" name="Google Shape;1100;p7"/>
            <p:cNvSpPr/>
            <p:nvPr/>
          </p:nvSpPr>
          <p:spPr>
            <a:xfrm>
              <a:off x="5533275" y="1819475"/>
              <a:ext cx="11300" cy="13150"/>
            </a:xfrm>
            <a:custGeom>
              <a:avLst/>
              <a:gdLst/>
              <a:ahLst/>
              <a:cxnLst/>
              <a:rect l="l" t="t" r="r" b="b"/>
              <a:pathLst>
                <a:path w="452" h="526" extrusionOk="0">
                  <a:moveTo>
                    <a:pt x="213" y="0"/>
                  </a:moveTo>
                  <a:cubicBezTo>
                    <a:pt x="93" y="0"/>
                    <a:pt x="0" y="93"/>
                    <a:pt x="24" y="331"/>
                  </a:cubicBezTo>
                  <a:cubicBezTo>
                    <a:pt x="51" y="320"/>
                    <a:pt x="75" y="315"/>
                    <a:pt x="95" y="315"/>
                  </a:cubicBezTo>
                  <a:cubicBezTo>
                    <a:pt x="220" y="315"/>
                    <a:pt x="229" y="492"/>
                    <a:pt x="296" y="525"/>
                  </a:cubicBezTo>
                  <a:cubicBezTo>
                    <a:pt x="452" y="525"/>
                    <a:pt x="452" y="292"/>
                    <a:pt x="452" y="97"/>
                  </a:cubicBezTo>
                  <a:cubicBezTo>
                    <a:pt x="377" y="37"/>
                    <a:pt x="290" y="0"/>
                    <a:pt x="2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01" name="Google Shape;1101;p7"/>
            <p:cNvSpPr/>
            <p:nvPr/>
          </p:nvSpPr>
          <p:spPr>
            <a:xfrm>
              <a:off x="5556225" y="2048575"/>
              <a:ext cx="3925" cy="7800"/>
            </a:xfrm>
            <a:custGeom>
              <a:avLst/>
              <a:gdLst/>
              <a:ahLst/>
              <a:cxnLst/>
              <a:rect l="l" t="t" r="r" b="b"/>
              <a:pathLst>
                <a:path w="157" h="312" extrusionOk="0">
                  <a:moveTo>
                    <a:pt x="40" y="0"/>
                  </a:moveTo>
                  <a:cubicBezTo>
                    <a:pt x="1" y="78"/>
                    <a:pt x="1" y="312"/>
                    <a:pt x="79" y="312"/>
                  </a:cubicBezTo>
                  <a:cubicBezTo>
                    <a:pt x="157" y="234"/>
                    <a:pt x="157" y="0"/>
                    <a:pt x="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02" name="Google Shape;1102;p7"/>
            <p:cNvSpPr/>
            <p:nvPr/>
          </p:nvSpPr>
          <p:spPr>
            <a:xfrm>
              <a:off x="5591250" y="1826750"/>
              <a:ext cx="7825" cy="7825"/>
            </a:xfrm>
            <a:custGeom>
              <a:avLst/>
              <a:gdLst/>
              <a:ahLst/>
              <a:cxnLst/>
              <a:rect l="l" t="t" r="r" b="b"/>
              <a:pathLst>
                <a:path w="313" h="313" extrusionOk="0">
                  <a:moveTo>
                    <a:pt x="156" y="1"/>
                  </a:moveTo>
                  <a:lnTo>
                    <a:pt x="156" y="1"/>
                  </a:lnTo>
                  <a:cubicBezTo>
                    <a:pt x="195" y="234"/>
                    <a:pt x="79" y="234"/>
                    <a:pt x="1" y="312"/>
                  </a:cubicBezTo>
                  <a:lnTo>
                    <a:pt x="312" y="312"/>
                  </a:lnTo>
                  <a:cubicBezTo>
                    <a:pt x="312" y="157"/>
                    <a:pt x="312" y="40"/>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03" name="Google Shape;1103;p7"/>
            <p:cNvSpPr/>
            <p:nvPr/>
          </p:nvSpPr>
          <p:spPr>
            <a:xfrm>
              <a:off x="5571800" y="2046750"/>
              <a:ext cx="6375" cy="5725"/>
            </a:xfrm>
            <a:custGeom>
              <a:avLst/>
              <a:gdLst/>
              <a:ahLst/>
              <a:cxnLst/>
              <a:rect l="l" t="t" r="r" b="b"/>
              <a:pathLst>
                <a:path w="255" h="229" extrusionOk="0">
                  <a:moveTo>
                    <a:pt x="124" y="0"/>
                  </a:moveTo>
                  <a:cubicBezTo>
                    <a:pt x="63" y="0"/>
                    <a:pt x="1" y="58"/>
                    <a:pt x="1" y="151"/>
                  </a:cubicBezTo>
                  <a:cubicBezTo>
                    <a:pt x="39" y="229"/>
                    <a:pt x="117" y="229"/>
                    <a:pt x="234" y="229"/>
                  </a:cubicBezTo>
                  <a:cubicBezTo>
                    <a:pt x="254" y="67"/>
                    <a:pt x="190" y="0"/>
                    <a:pt x="1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04" name="Google Shape;1104;p7"/>
            <p:cNvSpPr/>
            <p:nvPr/>
          </p:nvSpPr>
          <p:spPr>
            <a:xfrm>
              <a:off x="5587375" y="1697700"/>
              <a:ext cx="3900" cy="7475"/>
            </a:xfrm>
            <a:custGeom>
              <a:avLst/>
              <a:gdLst/>
              <a:ahLst/>
              <a:cxnLst/>
              <a:rect l="l" t="t" r="r" b="b"/>
              <a:pathLst>
                <a:path w="156" h="299" extrusionOk="0">
                  <a:moveTo>
                    <a:pt x="51" y="1"/>
                  </a:moveTo>
                  <a:cubicBezTo>
                    <a:pt x="32" y="1"/>
                    <a:pt x="16" y="10"/>
                    <a:pt x="0" y="26"/>
                  </a:cubicBezTo>
                  <a:cubicBezTo>
                    <a:pt x="156" y="104"/>
                    <a:pt x="117" y="260"/>
                    <a:pt x="156" y="299"/>
                  </a:cubicBezTo>
                  <a:lnTo>
                    <a:pt x="156" y="65"/>
                  </a:lnTo>
                  <a:cubicBezTo>
                    <a:pt x="110" y="20"/>
                    <a:pt x="78" y="1"/>
                    <a:pt x="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05" name="Google Shape;1105;p7"/>
            <p:cNvSpPr/>
            <p:nvPr/>
          </p:nvSpPr>
          <p:spPr>
            <a:xfrm>
              <a:off x="5572775" y="1815100"/>
              <a:ext cx="10725" cy="10725"/>
            </a:xfrm>
            <a:custGeom>
              <a:avLst/>
              <a:gdLst/>
              <a:ahLst/>
              <a:cxnLst/>
              <a:rect l="l" t="t" r="r" b="b"/>
              <a:pathLst>
                <a:path w="429" h="429" extrusionOk="0">
                  <a:moveTo>
                    <a:pt x="78" y="0"/>
                  </a:moveTo>
                  <a:cubicBezTo>
                    <a:pt x="0" y="78"/>
                    <a:pt x="39" y="272"/>
                    <a:pt x="39" y="428"/>
                  </a:cubicBezTo>
                  <a:cubicBezTo>
                    <a:pt x="78" y="389"/>
                    <a:pt x="137" y="370"/>
                    <a:pt x="195" y="370"/>
                  </a:cubicBezTo>
                  <a:cubicBezTo>
                    <a:pt x="253" y="370"/>
                    <a:pt x="312" y="389"/>
                    <a:pt x="351" y="428"/>
                  </a:cubicBezTo>
                  <a:lnTo>
                    <a:pt x="351" y="311"/>
                  </a:lnTo>
                  <a:cubicBezTo>
                    <a:pt x="390" y="311"/>
                    <a:pt x="428" y="311"/>
                    <a:pt x="390" y="234"/>
                  </a:cubicBezTo>
                  <a:cubicBezTo>
                    <a:pt x="273" y="195"/>
                    <a:pt x="117" y="117"/>
                    <a:pt x="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06" name="Google Shape;1106;p7"/>
            <p:cNvSpPr/>
            <p:nvPr/>
          </p:nvSpPr>
          <p:spPr>
            <a:xfrm>
              <a:off x="5586400" y="1677925"/>
              <a:ext cx="4875" cy="13625"/>
            </a:xfrm>
            <a:custGeom>
              <a:avLst/>
              <a:gdLst/>
              <a:ahLst/>
              <a:cxnLst/>
              <a:rect l="l" t="t" r="r" b="b"/>
              <a:pathLst>
                <a:path w="195" h="545" extrusionOk="0">
                  <a:moveTo>
                    <a:pt x="78" y="0"/>
                  </a:moveTo>
                  <a:cubicBezTo>
                    <a:pt x="78" y="312"/>
                    <a:pt x="39" y="195"/>
                    <a:pt x="0" y="545"/>
                  </a:cubicBezTo>
                  <a:cubicBezTo>
                    <a:pt x="78" y="506"/>
                    <a:pt x="117" y="428"/>
                    <a:pt x="195" y="389"/>
                  </a:cubicBezTo>
                  <a:lnTo>
                    <a:pt x="195" y="39"/>
                  </a:lnTo>
                  <a:cubicBezTo>
                    <a:pt x="156" y="0"/>
                    <a:pt x="117" y="0"/>
                    <a:pt x="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07" name="Google Shape;1107;p7"/>
            <p:cNvSpPr/>
            <p:nvPr/>
          </p:nvSpPr>
          <p:spPr>
            <a:xfrm>
              <a:off x="5571800" y="1826750"/>
              <a:ext cx="6825" cy="7825"/>
            </a:xfrm>
            <a:custGeom>
              <a:avLst/>
              <a:gdLst/>
              <a:ahLst/>
              <a:cxnLst/>
              <a:rect l="l" t="t" r="r" b="b"/>
              <a:pathLst>
                <a:path w="273" h="313" extrusionOk="0">
                  <a:moveTo>
                    <a:pt x="78" y="1"/>
                  </a:moveTo>
                  <a:cubicBezTo>
                    <a:pt x="1" y="118"/>
                    <a:pt x="39" y="234"/>
                    <a:pt x="156" y="312"/>
                  </a:cubicBezTo>
                  <a:lnTo>
                    <a:pt x="195" y="312"/>
                  </a:lnTo>
                  <a:cubicBezTo>
                    <a:pt x="234" y="312"/>
                    <a:pt x="234" y="273"/>
                    <a:pt x="273" y="273"/>
                  </a:cubicBezTo>
                  <a:cubicBezTo>
                    <a:pt x="273" y="79"/>
                    <a:pt x="156" y="79"/>
                    <a:pt x="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08" name="Google Shape;1108;p7"/>
            <p:cNvSpPr/>
            <p:nvPr/>
          </p:nvSpPr>
          <p:spPr>
            <a:xfrm>
              <a:off x="5558175" y="2100125"/>
              <a:ext cx="5875" cy="6850"/>
            </a:xfrm>
            <a:custGeom>
              <a:avLst/>
              <a:gdLst/>
              <a:ahLst/>
              <a:cxnLst/>
              <a:rect l="l" t="t" r="r" b="b"/>
              <a:pathLst>
                <a:path w="235" h="274" extrusionOk="0">
                  <a:moveTo>
                    <a:pt x="79" y="1"/>
                  </a:moveTo>
                  <a:lnTo>
                    <a:pt x="79" y="1"/>
                  </a:lnTo>
                  <a:cubicBezTo>
                    <a:pt x="1" y="117"/>
                    <a:pt x="79" y="273"/>
                    <a:pt x="234" y="273"/>
                  </a:cubicBezTo>
                  <a:cubicBezTo>
                    <a:pt x="234" y="156"/>
                    <a:pt x="195" y="40"/>
                    <a:pt x="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09" name="Google Shape;1109;p7"/>
            <p:cNvSpPr/>
            <p:nvPr/>
          </p:nvSpPr>
          <p:spPr>
            <a:xfrm>
              <a:off x="5562075" y="2079700"/>
              <a:ext cx="11700" cy="12675"/>
            </a:xfrm>
            <a:custGeom>
              <a:avLst/>
              <a:gdLst/>
              <a:ahLst/>
              <a:cxnLst/>
              <a:rect l="l" t="t" r="r" b="b"/>
              <a:pathLst>
                <a:path w="468" h="507" extrusionOk="0">
                  <a:moveTo>
                    <a:pt x="0" y="1"/>
                  </a:moveTo>
                  <a:cubicBezTo>
                    <a:pt x="0" y="195"/>
                    <a:pt x="117" y="390"/>
                    <a:pt x="273" y="506"/>
                  </a:cubicBezTo>
                  <a:cubicBezTo>
                    <a:pt x="467" y="312"/>
                    <a:pt x="195" y="39"/>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10" name="Google Shape;1110;p7"/>
            <p:cNvSpPr/>
            <p:nvPr/>
          </p:nvSpPr>
          <p:spPr>
            <a:xfrm>
              <a:off x="5702150" y="1634150"/>
              <a:ext cx="5875" cy="2925"/>
            </a:xfrm>
            <a:custGeom>
              <a:avLst/>
              <a:gdLst/>
              <a:ahLst/>
              <a:cxnLst/>
              <a:rect l="l" t="t" r="r" b="b"/>
              <a:pathLst>
                <a:path w="235" h="117" extrusionOk="0">
                  <a:moveTo>
                    <a:pt x="1" y="0"/>
                  </a:moveTo>
                  <a:cubicBezTo>
                    <a:pt x="1" y="39"/>
                    <a:pt x="1" y="78"/>
                    <a:pt x="40" y="117"/>
                  </a:cubicBezTo>
                  <a:cubicBezTo>
                    <a:pt x="118" y="78"/>
                    <a:pt x="196" y="39"/>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11" name="Google Shape;1111;p7"/>
            <p:cNvSpPr/>
            <p:nvPr/>
          </p:nvSpPr>
          <p:spPr>
            <a:xfrm>
              <a:off x="5701200" y="1818975"/>
              <a:ext cx="9750" cy="11700"/>
            </a:xfrm>
            <a:custGeom>
              <a:avLst/>
              <a:gdLst/>
              <a:ahLst/>
              <a:cxnLst/>
              <a:rect l="l" t="t" r="r" b="b"/>
              <a:pathLst>
                <a:path w="390" h="468" extrusionOk="0">
                  <a:moveTo>
                    <a:pt x="0" y="1"/>
                  </a:moveTo>
                  <a:cubicBezTo>
                    <a:pt x="78" y="195"/>
                    <a:pt x="117" y="429"/>
                    <a:pt x="311" y="468"/>
                  </a:cubicBezTo>
                  <a:cubicBezTo>
                    <a:pt x="350" y="390"/>
                    <a:pt x="389" y="273"/>
                    <a:pt x="350" y="195"/>
                  </a:cubicBezTo>
                  <a:cubicBezTo>
                    <a:pt x="195" y="156"/>
                    <a:pt x="117" y="40"/>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12" name="Google Shape;1112;p7"/>
            <p:cNvSpPr/>
            <p:nvPr/>
          </p:nvSpPr>
          <p:spPr>
            <a:xfrm>
              <a:off x="5719675" y="1634150"/>
              <a:ext cx="14625" cy="3900"/>
            </a:xfrm>
            <a:custGeom>
              <a:avLst/>
              <a:gdLst/>
              <a:ahLst/>
              <a:cxnLst/>
              <a:rect l="l" t="t" r="r" b="b"/>
              <a:pathLst>
                <a:path w="585" h="156" extrusionOk="0">
                  <a:moveTo>
                    <a:pt x="39" y="0"/>
                  </a:moveTo>
                  <a:cubicBezTo>
                    <a:pt x="0" y="39"/>
                    <a:pt x="0" y="117"/>
                    <a:pt x="0" y="156"/>
                  </a:cubicBezTo>
                  <a:lnTo>
                    <a:pt x="584" y="156"/>
                  </a:lnTo>
                  <a:lnTo>
                    <a:pt x="54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13" name="Google Shape;1113;p7"/>
            <p:cNvSpPr/>
            <p:nvPr/>
          </p:nvSpPr>
          <p:spPr>
            <a:xfrm>
              <a:off x="5593200" y="1518725"/>
              <a:ext cx="6850" cy="4525"/>
            </a:xfrm>
            <a:custGeom>
              <a:avLst/>
              <a:gdLst/>
              <a:ahLst/>
              <a:cxnLst/>
              <a:rect l="l" t="t" r="r" b="b"/>
              <a:pathLst>
                <a:path w="274" h="181" extrusionOk="0">
                  <a:moveTo>
                    <a:pt x="145" y="0"/>
                  </a:moveTo>
                  <a:cubicBezTo>
                    <a:pt x="61" y="0"/>
                    <a:pt x="31" y="91"/>
                    <a:pt x="1" y="181"/>
                  </a:cubicBezTo>
                  <a:lnTo>
                    <a:pt x="273" y="181"/>
                  </a:lnTo>
                  <a:cubicBezTo>
                    <a:pt x="234" y="103"/>
                    <a:pt x="234" y="64"/>
                    <a:pt x="234" y="25"/>
                  </a:cubicBezTo>
                  <a:cubicBezTo>
                    <a:pt x="199" y="8"/>
                    <a:pt x="170" y="0"/>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14" name="Google Shape;1114;p7"/>
            <p:cNvSpPr/>
            <p:nvPr/>
          </p:nvSpPr>
          <p:spPr>
            <a:xfrm>
              <a:off x="5544550" y="1696400"/>
              <a:ext cx="25" cy="3925"/>
            </a:xfrm>
            <a:custGeom>
              <a:avLst/>
              <a:gdLst/>
              <a:ahLst/>
              <a:cxnLst/>
              <a:rect l="l" t="t" r="r" b="b"/>
              <a:pathLst>
                <a:path w="1" h="157" extrusionOk="0">
                  <a:moveTo>
                    <a:pt x="1" y="1"/>
                  </a:moveTo>
                  <a:lnTo>
                    <a:pt x="1" y="1"/>
                  </a:lnTo>
                  <a:lnTo>
                    <a:pt x="1" y="156"/>
                  </a:lnTo>
                  <a:cubicBezTo>
                    <a:pt x="1" y="117"/>
                    <a:pt x="1" y="39"/>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15" name="Google Shape;1115;p7"/>
            <p:cNvSpPr/>
            <p:nvPr/>
          </p:nvSpPr>
          <p:spPr>
            <a:xfrm>
              <a:off x="5571800" y="1502800"/>
              <a:ext cx="6825" cy="12675"/>
            </a:xfrm>
            <a:custGeom>
              <a:avLst/>
              <a:gdLst/>
              <a:ahLst/>
              <a:cxnLst/>
              <a:rect l="l" t="t" r="r" b="b"/>
              <a:pathLst>
                <a:path w="273" h="507" extrusionOk="0">
                  <a:moveTo>
                    <a:pt x="273" y="1"/>
                  </a:moveTo>
                  <a:cubicBezTo>
                    <a:pt x="117" y="1"/>
                    <a:pt x="78" y="117"/>
                    <a:pt x="1" y="156"/>
                  </a:cubicBezTo>
                  <a:cubicBezTo>
                    <a:pt x="39" y="273"/>
                    <a:pt x="39" y="351"/>
                    <a:pt x="39" y="468"/>
                  </a:cubicBezTo>
                  <a:lnTo>
                    <a:pt x="195" y="507"/>
                  </a:lnTo>
                  <a:cubicBezTo>
                    <a:pt x="156" y="312"/>
                    <a:pt x="195" y="156"/>
                    <a:pt x="2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16" name="Google Shape;1116;p7"/>
            <p:cNvSpPr/>
            <p:nvPr/>
          </p:nvSpPr>
          <p:spPr>
            <a:xfrm>
              <a:off x="5548450" y="1498925"/>
              <a:ext cx="26300" cy="24325"/>
            </a:xfrm>
            <a:custGeom>
              <a:avLst/>
              <a:gdLst/>
              <a:ahLst/>
              <a:cxnLst/>
              <a:rect l="l" t="t" r="r" b="b"/>
              <a:pathLst>
                <a:path w="1052" h="973" extrusionOk="0">
                  <a:moveTo>
                    <a:pt x="1" y="0"/>
                  </a:moveTo>
                  <a:cubicBezTo>
                    <a:pt x="117" y="311"/>
                    <a:pt x="195" y="623"/>
                    <a:pt x="234" y="973"/>
                  </a:cubicBezTo>
                  <a:lnTo>
                    <a:pt x="584" y="973"/>
                  </a:lnTo>
                  <a:cubicBezTo>
                    <a:pt x="545" y="895"/>
                    <a:pt x="545" y="778"/>
                    <a:pt x="701" y="662"/>
                  </a:cubicBezTo>
                  <a:cubicBezTo>
                    <a:pt x="845" y="698"/>
                    <a:pt x="856" y="899"/>
                    <a:pt x="1010" y="899"/>
                  </a:cubicBezTo>
                  <a:cubicBezTo>
                    <a:pt x="1023" y="899"/>
                    <a:pt x="1036" y="898"/>
                    <a:pt x="1051" y="895"/>
                  </a:cubicBezTo>
                  <a:cubicBezTo>
                    <a:pt x="1051" y="662"/>
                    <a:pt x="935" y="623"/>
                    <a:pt x="779" y="623"/>
                  </a:cubicBezTo>
                  <a:cubicBezTo>
                    <a:pt x="662" y="389"/>
                    <a:pt x="740" y="156"/>
                    <a:pt x="8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17" name="Google Shape;1117;p7"/>
            <p:cNvSpPr/>
            <p:nvPr/>
          </p:nvSpPr>
          <p:spPr>
            <a:xfrm>
              <a:off x="5666175" y="1960050"/>
              <a:ext cx="29000" cy="26275"/>
            </a:xfrm>
            <a:custGeom>
              <a:avLst/>
              <a:gdLst/>
              <a:ahLst/>
              <a:cxnLst/>
              <a:rect l="l" t="t" r="r" b="b"/>
              <a:pathLst>
                <a:path w="1160" h="1051" extrusionOk="0">
                  <a:moveTo>
                    <a:pt x="117" y="0"/>
                  </a:moveTo>
                  <a:cubicBezTo>
                    <a:pt x="117" y="78"/>
                    <a:pt x="78" y="78"/>
                    <a:pt x="0" y="78"/>
                  </a:cubicBezTo>
                  <a:cubicBezTo>
                    <a:pt x="0" y="311"/>
                    <a:pt x="39" y="545"/>
                    <a:pt x="156" y="740"/>
                  </a:cubicBezTo>
                  <a:cubicBezTo>
                    <a:pt x="287" y="740"/>
                    <a:pt x="335" y="519"/>
                    <a:pt x="394" y="519"/>
                  </a:cubicBezTo>
                  <a:cubicBezTo>
                    <a:pt x="405" y="519"/>
                    <a:pt x="416" y="527"/>
                    <a:pt x="428" y="545"/>
                  </a:cubicBezTo>
                  <a:cubicBezTo>
                    <a:pt x="389" y="701"/>
                    <a:pt x="428" y="895"/>
                    <a:pt x="311" y="934"/>
                  </a:cubicBezTo>
                  <a:cubicBezTo>
                    <a:pt x="263" y="950"/>
                    <a:pt x="228" y="960"/>
                    <a:pt x="198" y="960"/>
                  </a:cubicBezTo>
                  <a:cubicBezTo>
                    <a:pt x="156" y="960"/>
                    <a:pt x="124" y="941"/>
                    <a:pt x="78" y="895"/>
                  </a:cubicBezTo>
                  <a:cubicBezTo>
                    <a:pt x="39" y="934"/>
                    <a:pt x="39" y="973"/>
                    <a:pt x="78" y="1051"/>
                  </a:cubicBezTo>
                  <a:lnTo>
                    <a:pt x="662" y="1051"/>
                  </a:lnTo>
                  <a:cubicBezTo>
                    <a:pt x="740" y="934"/>
                    <a:pt x="778" y="778"/>
                    <a:pt x="817" y="662"/>
                  </a:cubicBezTo>
                  <a:cubicBezTo>
                    <a:pt x="841" y="685"/>
                    <a:pt x="869" y="696"/>
                    <a:pt x="898" y="696"/>
                  </a:cubicBezTo>
                  <a:cubicBezTo>
                    <a:pt x="1017" y="696"/>
                    <a:pt x="1160" y="522"/>
                    <a:pt x="1129" y="273"/>
                  </a:cubicBezTo>
                  <a:lnTo>
                    <a:pt x="1129" y="273"/>
                  </a:lnTo>
                  <a:cubicBezTo>
                    <a:pt x="1037" y="303"/>
                    <a:pt x="946" y="318"/>
                    <a:pt x="856" y="318"/>
                  </a:cubicBezTo>
                  <a:cubicBezTo>
                    <a:pt x="603" y="318"/>
                    <a:pt x="367" y="201"/>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18" name="Google Shape;1118;p7"/>
            <p:cNvSpPr/>
            <p:nvPr/>
          </p:nvSpPr>
          <p:spPr>
            <a:xfrm>
              <a:off x="5632125" y="1827725"/>
              <a:ext cx="4875" cy="6850"/>
            </a:xfrm>
            <a:custGeom>
              <a:avLst/>
              <a:gdLst/>
              <a:ahLst/>
              <a:cxnLst/>
              <a:rect l="l" t="t" r="r" b="b"/>
              <a:pathLst>
                <a:path w="195" h="274" extrusionOk="0">
                  <a:moveTo>
                    <a:pt x="39" y="1"/>
                  </a:moveTo>
                  <a:cubicBezTo>
                    <a:pt x="0" y="79"/>
                    <a:pt x="0" y="195"/>
                    <a:pt x="39" y="273"/>
                  </a:cubicBezTo>
                  <a:lnTo>
                    <a:pt x="195" y="273"/>
                  </a:lnTo>
                  <a:cubicBezTo>
                    <a:pt x="156" y="157"/>
                    <a:pt x="156" y="1"/>
                    <a:pt x="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19" name="Google Shape;1119;p7"/>
            <p:cNvSpPr/>
            <p:nvPr/>
          </p:nvSpPr>
          <p:spPr>
            <a:xfrm>
              <a:off x="5734275" y="2276225"/>
              <a:ext cx="6825" cy="8775"/>
            </a:xfrm>
            <a:custGeom>
              <a:avLst/>
              <a:gdLst/>
              <a:ahLst/>
              <a:cxnLst/>
              <a:rect l="l" t="t" r="r" b="b"/>
              <a:pathLst>
                <a:path w="273" h="351" extrusionOk="0">
                  <a:moveTo>
                    <a:pt x="272" y="0"/>
                  </a:moveTo>
                  <a:cubicBezTo>
                    <a:pt x="78" y="0"/>
                    <a:pt x="39" y="156"/>
                    <a:pt x="0" y="350"/>
                  </a:cubicBezTo>
                  <a:lnTo>
                    <a:pt x="195" y="350"/>
                  </a:lnTo>
                  <a:cubicBezTo>
                    <a:pt x="195" y="234"/>
                    <a:pt x="234" y="78"/>
                    <a:pt x="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20" name="Google Shape;1120;p7"/>
            <p:cNvSpPr/>
            <p:nvPr/>
          </p:nvSpPr>
          <p:spPr>
            <a:xfrm>
              <a:off x="5740100" y="2260650"/>
              <a:ext cx="12675" cy="12675"/>
            </a:xfrm>
            <a:custGeom>
              <a:avLst/>
              <a:gdLst/>
              <a:ahLst/>
              <a:cxnLst/>
              <a:rect l="l" t="t" r="r" b="b"/>
              <a:pathLst>
                <a:path w="507" h="507" extrusionOk="0">
                  <a:moveTo>
                    <a:pt x="1" y="0"/>
                  </a:moveTo>
                  <a:cubicBezTo>
                    <a:pt x="156" y="117"/>
                    <a:pt x="390" y="117"/>
                    <a:pt x="351" y="506"/>
                  </a:cubicBezTo>
                  <a:cubicBezTo>
                    <a:pt x="429" y="506"/>
                    <a:pt x="506" y="506"/>
                    <a:pt x="506" y="351"/>
                  </a:cubicBezTo>
                  <a:cubicBezTo>
                    <a:pt x="390" y="234"/>
                    <a:pt x="312" y="117"/>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21" name="Google Shape;1121;p7"/>
            <p:cNvSpPr/>
            <p:nvPr/>
          </p:nvSpPr>
          <p:spPr>
            <a:xfrm>
              <a:off x="5647675" y="2041575"/>
              <a:ext cx="2825" cy="5075"/>
            </a:xfrm>
            <a:custGeom>
              <a:avLst/>
              <a:gdLst/>
              <a:ahLst/>
              <a:cxnLst/>
              <a:rect l="l" t="t" r="r" b="b"/>
              <a:pathLst>
                <a:path w="113" h="203" extrusionOk="0">
                  <a:moveTo>
                    <a:pt x="30" y="0"/>
                  </a:moveTo>
                  <a:cubicBezTo>
                    <a:pt x="21" y="0"/>
                    <a:pt x="11" y="3"/>
                    <a:pt x="1" y="8"/>
                  </a:cubicBezTo>
                  <a:cubicBezTo>
                    <a:pt x="40" y="47"/>
                    <a:pt x="40" y="125"/>
                    <a:pt x="1" y="202"/>
                  </a:cubicBezTo>
                  <a:lnTo>
                    <a:pt x="79" y="202"/>
                  </a:lnTo>
                  <a:cubicBezTo>
                    <a:pt x="112" y="101"/>
                    <a:pt x="88" y="0"/>
                    <a:pt x="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22" name="Google Shape;1122;p7"/>
            <p:cNvSpPr/>
            <p:nvPr/>
          </p:nvSpPr>
          <p:spPr>
            <a:xfrm>
              <a:off x="5647675" y="1972700"/>
              <a:ext cx="11700" cy="12650"/>
            </a:xfrm>
            <a:custGeom>
              <a:avLst/>
              <a:gdLst/>
              <a:ahLst/>
              <a:cxnLst/>
              <a:rect l="l" t="t" r="r" b="b"/>
              <a:pathLst>
                <a:path w="468" h="506" extrusionOk="0">
                  <a:moveTo>
                    <a:pt x="351" y="0"/>
                  </a:moveTo>
                  <a:cubicBezTo>
                    <a:pt x="156" y="0"/>
                    <a:pt x="118" y="0"/>
                    <a:pt x="1" y="39"/>
                  </a:cubicBezTo>
                  <a:lnTo>
                    <a:pt x="1" y="350"/>
                  </a:lnTo>
                  <a:cubicBezTo>
                    <a:pt x="40" y="311"/>
                    <a:pt x="40" y="195"/>
                    <a:pt x="118" y="195"/>
                  </a:cubicBezTo>
                  <a:cubicBezTo>
                    <a:pt x="118" y="389"/>
                    <a:pt x="156" y="311"/>
                    <a:pt x="118" y="506"/>
                  </a:cubicBezTo>
                  <a:cubicBezTo>
                    <a:pt x="234" y="506"/>
                    <a:pt x="312" y="506"/>
                    <a:pt x="429" y="428"/>
                  </a:cubicBezTo>
                  <a:cubicBezTo>
                    <a:pt x="468" y="195"/>
                    <a:pt x="312" y="234"/>
                    <a:pt x="3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23" name="Google Shape;1123;p7"/>
            <p:cNvSpPr/>
            <p:nvPr/>
          </p:nvSpPr>
          <p:spPr>
            <a:xfrm>
              <a:off x="5606825" y="1720725"/>
              <a:ext cx="7475" cy="6450"/>
            </a:xfrm>
            <a:custGeom>
              <a:avLst/>
              <a:gdLst/>
              <a:ahLst/>
              <a:cxnLst/>
              <a:rect l="l" t="t" r="r" b="b"/>
              <a:pathLst>
                <a:path w="299" h="258" extrusionOk="0">
                  <a:moveTo>
                    <a:pt x="39" y="0"/>
                  </a:moveTo>
                  <a:lnTo>
                    <a:pt x="0" y="78"/>
                  </a:lnTo>
                  <a:lnTo>
                    <a:pt x="0" y="195"/>
                  </a:lnTo>
                  <a:cubicBezTo>
                    <a:pt x="27" y="235"/>
                    <a:pt x="73" y="257"/>
                    <a:pt x="119" y="257"/>
                  </a:cubicBezTo>
                  <a:cubicBezTo>
                    <a:pt x="207" y="257"/>
                    <a:pt x="298" y="179"/>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24" name="Google Shape;1124;p7"/>
            <p:cNvSpPr/>
            <p:nvPr/>
          </p:nvSpPr>
          <p:spPr>
            <a:xfrm>
              <a:off x="5650600" y="2280100"/>
              <a:ext cx="3925" cy="4900"/>
            </a:xfrm>
            <a:custGeom>
              <a:avLst/>
              <a:gdLst/>
              <a:ahLst/>
              <a:cxnLst/>
              <a:rect l="l" t="t" r="r" b="b"/>
              <a:pathLst>
                <a:path w="157" h="196" extrusionOk="0">
                  <a:moveTo>
                    <a:pt x="39" y="1"/>
                  </a:moveTo>
                  <a:cubicBezTo>
                    <a:pt x="1" y="40"/>
                    <a:pt x="1" y="117"/>
                    <a:pt x="1" y="195"/>
                  </a:cubicBezTo>
                  <a:lnTo>
                    <a:pt x="156" y="195"/>
                  </a:lnTo>
                  <a:cubicBezTo>
                    <a:pt x="156" y="117"/>
                    <a:pt x="117" y="40"/>
                    <a:pt x="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25" name="Google Shape;1125;p7"/>
            <p:cNvSpPr/>
            <p:nvPr/>
          </p:nvSpPr>
          <p:spPr>
            <a:xfrm>
              <a:off x="5679775" y="2039825"/>
              <a:ext cx="25" cy="975"/>
            </a:xfrm>
            <a:custGeom>
              <a:avLst/>
              <a:gdLst/>
              <a:ahLst/>
              <a:cxnLst/>
              <a:rect l="l" t="t" r="r" b="b"/>
              <a:pathLst>
                <a:path w="1" h="39" extrusionOk="0">
                  <a:moveTo>
                    <a:pt x="1" y="0"/>
                  </a:moveTo>
                  <a:lnTo>
                    <a:pt x="1" y="39"/>
                  </a:lnTo>
                  <a:lnTo>
                    <a:pt x="1" y="39"/>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26" name="Google Shape;1126;p7"/>
            <p:cNvSpPr/>
            <p:nvPr/>
          </p:nvSpPr>
          <p:spPr>
            <a:xfrm>
              <a:off x="5670050" y="2134175"/>
              <a:ext cx="4900" cy="6850"/>
            </a:xfrm>
            <a:custGeom>
              <a:avLst/>
              <a:gdLst/>
              <a:ahLst/>
              <a:cxnLst/>
              <a:rect l="l" t="t" r="r" b="b"/>
              <a:pathLst>
                <a:path w="196" h="274" extrusionOk="0">
                  <a:moveTo>
                    <a:pt x="79" y="1"/>
                  </a:moveTo>
                  <a:cubicBezTo>
                    <a:pt x="40" y="40"/>
                    <a:pt x="1" y="79"/>
                    <a:pt x="1" y="156"/>
                  </a:cubicBezTo>
                  <a:cubicBezTo>
                    <a:pt x="1" y="156"/>
                    <a:pt x="40" y="195"/>
                    <a:pt x="40" y="273"/>
                  </a:cubicBezTo>
                  <a:lnTo>
                    <a:pt x="79" y="273"/>
                  </a:lnTo>
                  <a:cubicBezTo>
                    <a:pt x="156" y="195"/>
                    <a:pt x="195" y="117"/>
                    <a:pt x="195" y="40"/>
                  </a:cubicBezTo>
                  <a:lnTo>
                    <a:pt x="19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27" name="Google Shape;1127;p7"/>
            <p:cNvSpPr/>
            <p:nvPr/>
          </p:nvSpPr>
          <p:spPr>
            <a:xfrm>
              <a:off x="6281975" y="1500725"/>
              <a:ext cx="3925" cy="8925"/>
            </a:xfrm>
            <a:custGeom>
              <a:avLst/>
              <a:gdLst/>
              <a:ahLst/>
              <a:cxnLst/>
              <a:rect l="l" t="t" r="r" b="b"/>
              <a:pathLst>
                <a:path w="157" h="357" extrusionOk="0">
                  <a:moveTo>
                    <a:pt x="38" y="1"/>
                  </a:moveTo>
                  <a:cubicBezTo>
                    <a:pt x="26" y="1"/>
                    <a:pt x="14" y="3"/>
                    <a:pt x="0" y="6"/>
                  </a:cubicBezTo>
                  <a:cubicBezTo>
                    <a:pt x="0" y="200"/>
                    <a:pt x="0" y="356"/>
                    <a:pt x="156" y="356"/>
                  </a:cubicBezTo>
                  <a:cubicBezTo>
                    <a:pt x="156" y="179"/>
                    <a:pt x="156" y="1"/>
                    <a:pt x="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28" name="Google Shape;1128;p7"/>
            <p:cNvSpPr/>
            <p:nvPr/>
          </p:nvSpPr>
          <p:spPr>
            <a:xfrm>
              <a:off x="6180800" y="1498925"/>
              <a:ext cx="14625" cy="7425"/>
            </a:xfrm>
            <a:custGeom>
              <a:avLst/>
              <a:gdLst/>
              <a:ahLst/>
              <a:cxnLst/>
              <a:rect l="l" t="t" r="r" b="b"/>
              <a:pathLst>
                <a:path w="585" h="297" extrusionOk="0">
                  <a:moveTo>
                    <a:pt x="0" y="0"/>
                  </a:moveTo>
                  <a:cubicBezTo>
                    <a:pt x="62" y="185"/>
                    <a:pt x="245" y="296"/>
                    <a:pt x="435" y="296"/>
                  </a:cubicBezTo>
                  <a:cubicBezTo>
                    <a:pt x="485" y="296"/>
                    <a:pt x="535" y="289"/>
                    <a:pt x="584" y="272"/>
                  </a:cubicBezTo>
                  <a:cubicBezTo>
                    <a:pt x="506" y="195"/>
                    <a:pt x="467" y="117"/>
                    <a:pt x="5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29" name="Google Shape;1129;p7"/>
            <p:cNvSpPr/>
            <p:nvPr/>
          </p:nvSpPr>
          <p:spPr>
            <a:xfrm>
              <a:off x="6175925" y="1519350"/>
              <a:ext cx="4900" cy="3900"/>
            </a:xfrm>
            <a:custGeom>
              <a:avLst/>
              <a:gdLst/>
              <a:ahLst/>
              <a:cxnLst/>
              <a:rect l="l" t="t" r="r" b="b"/>
              <a:pathLst>
                <a:path w="196" h="156" extrusionOk="0">
                  <a:moveTo>
                    <a:pt x="40" y="0"/>
                  </a:moveTo>
                  <a:cubicBezTo>
                    <a:pt x="1" y="39"/>
                    <a:pt x="1" y="117"/>
                    <a:pt x="40" y="156"/>
                  </a:cubicBezTo>
                  <a:lnTo>
                    <a:pt x="195" y="156"/>
                  </a:lnTo>
                  <a:cubicBezTo>
                    <a:pt x="118" y="117"/>
                    <a:pt x="40" y="78"/>
                    <a:pt x="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30" name="Google Shape;1130;p7"/>
            <p:cNvSpPr/>
            <p:nvPr/>
          </p:nvSpPr>
          <p:spPr>
            <a:xfrm>
              <a:off x="6219700" y="2273300"/>
              <a:ext cx="10750" cy="11700"/>
            </a:xfrm>
            <a:custGeom>
              <a:avLst/>
              <a:gdLst/>
              <a:ahLst/>
              <a:cxnLst/>
              <a:rect l="l" t="t" r="r" b="b"/>
              <a:pathLst>
                <a:path w="430" h="468" extrusionOk="0">
                  <a:moveTo>
                    <a:pt x="234" y="0"/>
                  </a:moveTo>
                  <a:cubicBezTo>
                    <a:pt x="157" y="39"/>
                    <a:pt x="40" y="39"/>
                    <a:pt x="1" y="117"/>
                  </a:cubicBezTo>
                  <a:cubicBezTo>
                    <a:pt x="118" y="117"/>
                    <a:pt x="118" y="273"/>
                    <a:pt x="118" y="467"/>
                  </a:cubicBezTo>
                  <a:lnTo>
                    <a:pt x="429" y="467"/>
                  </a:lnTo>
                  <a:cubicBezTo>
                    <a:pt x="390" y="312"/>
                    <a:pt x="273" y="156"/>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31" name="Google Shape;1131;p7"/>
            <p:cNvSpPr/>
            <p:nvPr/>
          </p:nvSpPr>
          <p:spPr>
            <a:xfrm>
              <a:off x="6325750" y="1498925"/>
              <a:ext cx="2950" cy="5850"/>
            </a:xfrm>
            <a:custGeom>
              <a:avLst/>
              <a:gdLst/>
              <a:ahLst/>
              <a:cxnLst/>
              <a:rect l="l" t="t" r="r" b="b"/>
              <a:pathLst>
                <a:path w="118" h="234" extrusionOk="0">
                  <a:moveTo>
                    <a:pt x="39" y="0"/>
                  </a:moveTo>
                  <a:cubicBezTo>
                    <a:pt x="1" y="78"/>
                    <a:pt x="1" y="234"/>
                    <a:pt x="78" y="234"/>
                  </a:cubicBezTo>
                  <a:cubicBezTo>
                    <a:pt x="117" y="156"/>
                    <a:pt x="117" y="78"/>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32" name="Google Shape;1132;p7"/>
            <p:cNvSpPr/>
            <p:nvPr/>
          </p:nvSpPr>
          <p:spPr>
            <a:xfrm>
              <a:off x="6198300" y="1498925"/>
              <a:ext cx="11700" cy="17000"/>
            </a:xfrm>
            <a:custGeom>
              <a:avLst/>
              <a:gdLst/>
              <a:ahLst/>
              <a:cxnLst/>
              <a:rect l="l" t="t" r="r" b="b"/>
              <a:pathLst>
                <a:path w="468" h="680" extrusionOk="0">
                  <a:moveTo>
                    <a:pt x="1" y="0"/>
                  </a:moveTo>
                  <a:cubicBezTo>
                    <a:pt x="40" y="78"/>
                    <a:pt x="118" y="156"/>
                    <a:pt x="195" y="195"/>
                  </a:cubicBezTo>
                  <a:cubicBezTo>
                    <a:pt x="234" y="467"/>
                    <a:pt x="40" y="428"/>
                    <a:pt x="40" y="662"/>
                  </a:cubicBezTo>
                  <a:cubicBezTo>
                    <a:pt x="52" y="674"/>
                    <a:pt x="65" y="679"/>
                    <a:pt x="79" y="679"/>
                  </a:cubicBezTo>
                  <a:cubicBezTo>
                    <a:pt x="152" y="679"/>
                    <a:pt x="240" y="520"/>
                    <a:pt x="273" y="389"/>
                  </a:cubicBezTo>
                  <a:cubicBezTo>
                    <a:pt x="286" y="385"/>
                    <a:pt x="298" y="383"/>
                    <a:pt x="308" y="383"/>
                  </a:cubicBezTo>
                  <a:cubicBezTo>
                    <a:pt x="391" y="383"/>
                    <a:pt x="399" y="506"/>
                    <a:pt x="468" y="506"/>
                  </a:cubicBezTo>
                  <a:cubicBezTo>
                    <a:pt x="468" y="350"/>
                    <a:pt x="468" y="156"/>
                    <a:pt x="39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33" name="Google Shape;1133;p7"/>
            <p:cNvSpPr/>
            <p:nvPr/>
          </p:nvSpPr>
          <p:spPr>
            <a:xfrm>
              <a:off x="6272250" y="2268425"/>
              <a:ext cx="6825" cy="10725"/>
            </a:xfrm>
            <a:custGeom>
              <a:avLst/>
              <a:gdLst/>
              <a:ahLst/>
              <a:cxnLst/>
              <a:rect l="l" t="t" r="r" b="b"/>
              <a:pathLst>
                <a:path w="273" h="429" extrusionOk="0">
                  <a:moveTo>
                    <a:pt x="0" y="1"/>
                  </a:moveTo>
                  <a:cubicBezTo>
                    <a:pt x="0" y="180"/>
                    <a:pt x="115" y="428"/>
                    <a:pt x="203" y="428"/>
                  </a:cubicBezTo>
                  <a:cubicBezTo>
                    <a:pt x="230" y="428"/>
                    <a:pt x="255" y="405"/>
                    <a:pt x="273" y="351"/>
                  </a:cubicBezTo>
                  <a:cubicBezTo>
                    <a:pt x="156" y="273"/>
                    <a:pt x="156" y="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34" name="Google Shape;1134;p7"/>
            <p:cNvSpPr/>
            <p:nvPr/>
          </p:nvSpPr>
          <p:spPr>
            <a:xfrm>
              <a:off x="6337425" y="2018400"/>
              <a:ext cx="4900" cy="6850"/>
            </a:xfrm>
            <a:custGeom>
              <a:avLst/>
              <a:gdLst/>
              <a:ahLst/>
              <a:cxnLst/>
              <a:rect l="l" t="t" r="r" b="b"/>
              <a:pathLst>
                <a:path w="196" h="274" extrusionOk="0">
                  <a:moveTo>
                    <a:pt x="39" y="1"/>
                  </a:moveTo>
                  <a:cubicBezTo>
                    <a:pt x="1" y="79"/>
                    <a:pt x="1" y="196"/>
                    <a:pt x="39" y="273"/>
                  </a:cubicBezTo>
                  <a:lnTo>
                    <a:pt x="156" y="273"/>
                  </a:lnTo>
                  <a:cubicBezTo>
                    <a:pt x="195" y="118"/>
                    <a:pt x="156" y="1"/>
                    <a:pt x="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35" name="Google Shape;1135;p7"/>
            <p:cNvSpPr/>
            <p:nvPr/>
          </p:nvSpPr>
          <p:spPr>
            <a:xfrm>
              <a:off x="6231375" y="2270200"/>
              <a:ext cx="6850" cy="9925"/>
            </a:xfrm>
            <a:custGeom>
              <a:avLst/>
              <a:gdLst/>
              <a:ahLst/>
              <a:cxnLst/>
              <a:rect l="l" t="t" r="r" b="b"/>
              <a:pathLst>
                <a:path w="274" h="397" extrusionOk="0">
                  <a:moveTo>
                    <a:pt x="77" y="0"/>
                  </a:moveTo>
                  <a:cubicBezTo>
                    <a:pt x="1" y="0"/>
                    <a:pt x="1" y="106"/>
                    <a:pt x="1" y="241"/>
                  </a:cubicBezTo>
                  <a:cubicBezTo>
                    <a:pt x="118" y="241"/>
                    <a:pt x="157" y="397"/>
                    <a:pt x="234" y="397"/>
                  </a:cubicBezTo>
                  <a:cubicBezTo>
                    <a:pt x="273" y="163"/>
                    <a:pt x="79" y="241"/>
                    <a:pt x="118" y="8"/>
                  </a:cubicBezTo>
                  <a:cubicBezTo>
                    <a:pt x="102" y="3"/>
                    <a:pt x="89" y="0"/>
                    <a:pt x="7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36" name="Google Shape;1136;p7"/>
            <p:cNvSpPr/>
            <p:nvPr/>
          </p:nvSpPr>
          <p:spPr>
            <a:xfrm>
              <a:off x="6248900" y="2265650"/>
              <a:ext cx="5850" cy="10600"/>
            </a:xfrm>
            <a:custGeom>
              <a:avLst/>
              <a:gdLst/>
              <a:ahLst/>
              <a:cxnLst/>
              <a:rect l="l" t="t" r="r" b="b"/>
              <a:pathLst>
                <a:path w="234" h="424" extrusionOk="0">
                  <a:moveTo>
                    <a:pt x="60" y="1"/>
                  </a:moveTo>
                  <a:cubicBezTo>
                    <a:pt x="54" y="1"/>
                    <a:pt x="47" y="10"/>
                    <a:pt x="39" y="34"/>
                  </a:cubicBezTo>
                  <a:cubicBezTo>
                    <a:pt x="0" y="151"/>
                    <a:pt x="0" y="267"/>
                    <a:pt x="39" y="423"/>
                  </a:cubicBezTo>
                  <a:cubicBezTo>
                    <a:pt x="195" y="423"/>
                    <a:pt x="195" y="229"/>
                    <a:pt x="234" y="73"/>
                  </a:cubicBezTo>
                  <a:lnTo>
                    <a:pt x="234" y="73"/>
                  </a:lnTo>
                  <a:cubicBezTo>
                    <a:pt x="211" y="84"/>
                    <a:pt x="191" y="89"/>
                    <a:pt x="174" y="89"/>
                  </a:cubicBezTo>
                  <a:cubicBezTo>
                    <a:pt x="101" y="89"/>
                    <a:pt x="80" y="1"/>
                    <a:pt x="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37" name="Google Shape;1137;p7"/>
            <p:cNvSpPr/>
            <p:nvPr/>
          </p:nvSpPr>
          <p:spPr>
            <a:xfrm>
              <a:off x="6238200" y="2265300"/>
              <a:ext cx="6825" cy="9000"/>
            </a:xfrm>
            <a:custGeom>
              <a:avLst/>
              <a:gdLst/>
              <a:ahLst/>
              <a:cxnLst/>
              <a:rect l="l" t="t" r="r" b="b"/>
              <a:pathLst>
                <a:path w="273" h="360" extrusionOk="0">
                  <a:moveTo>
                    <a:pt x="62" y="0"/>
                  </a:moveTo>
                  <a:cubicBezTo>
                    <a:pt x="35" y="0"/>
                    <a:pt x="13" y="22"/>
                    <a:pt x="0" y="87"/>
                  </a:cubicBezTo>
                  <a:cubicBezTo>
                    <a:pt x="78" y="165"/>
                    <a:pt x="39" y="359"/>
                    <a:pt x="156" y="359"/>
                  </a:cubicBezTo>
                  <a:cubicBezTo>
                    <a:pt x="156" y="243"/>
                    <a:pt x="273" y="281"/>
                    <a:pt x="273" y="87"/>
                  </a:cubicBezTo>
                  <a:cubicBezTo>
                    <a:pt x="195" y="87"/>
                    <a:pt x="117" y="0"/>
                    <a:pt x="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38" name="Google Shape;1138;p7"/>
            <p:cNvSpPr/>
            <p:nvPr/>
          </p:nvSpPr>
          <p:spPr>
            <a:xfrm>
              <a:off x="6205125" y="1810225"/>
              <a:ext cx="10725" cy="5050"/>
            </a:xfrm>
            <a:custGeom>
              <a:avLst/>
              <a:gdLst/>
              <a:ahLst/>
              <a:cxnLst/>
              <a:rect l="l" t="t" r="r" b="b"/>
              <a:pathLst>
                <a:path w="429" h="202" extrusionOk="0">
                  <a:moveTo>
                    <a:pt x="78" y="0"/>
                  </a:moveTo>
                  <a:cubicBezTo>
                    <a:pt x="39" y="0"/>
                    <a:pt x="0" y="39"/>
                    <a:pt x="0" y="39"/>
                  </a:cubicBezTo>
                  <a:cubicBezTo>
                    <a:pt x="70" y="74"/>
                    <a:pt x="77" y="201"/>
                    <a:pt x="160" y="201"/>
                  </a:cubicBezTo>
                  <a:cubicBezTo>
                    <a:pt x="171" y="201"/>
                    <a:pt x="182" y="199"/>
                    <a:pt x="195" y="195"/>
                  </a:cubicBezTo>
                  <a:cubicBezTo>
                    <a:pt x="195" y="39"/>
                    <a:pt x="428" y="195"/>
                    <a:pt x="38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39" name="Google Shape;1139;p7"/>
            <p:cNvSpPr/>
            <p:nvPr/>
          </p:nvSpPr>
          <p:spPr>
            <a:xfrm>
              <a:off x="6260575" y="2260650"/>
              <a:ext cx="8275" cy="8525"/>
            </a:xfrm>
            <a:custGeom>
              <a:avLst/>
              <a:gdLst/>
              <a:ahLst/>
              <a:cxnLst/>
              <a:rect l="l" t="t" r="r" b="b"/>
              <a:pathLst>
                <a:path w="331" h="341" extrusionOk="0">
                  <a:moveTo>
                    <a:pt x="234" y="0"/>
                  </a:moveTo>
                  <a:cubicBezTo>
                    <a:pt x="156" y="117"/>
                    <a:pt x="0" y="78"/>
                    <a:pt x="39" y="312"/>
                  </a:cubicBezTo>
                  <a:cubicBezTo>
                    <a:pt x="59" y="331"/>
                    <a:pt x="81" y="340"/>
                    <a:pt x="103" y="340"/>
                  </a:cubicBezTo>
                  <a:cubicBezTo>
                    <a:pt x="213" y="340"/>
                    <a:pt x="331" y="130"/>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40" name="Google Shape;1140;p7"/>
            <p:cNvSpPr/>
            <p:nvPr/>
          </p:nvSpPr>
          <p:spPr>
            <a:xfrm>
              <a:off x="6301425" y="1810225"/>
              <a:ext cx="18525" cy="21450"/>
            </a:xfrm>
            <a:custGeom>
              <a:avLst/>
              <a:gdLst/>
              <a:ahLst/>
              <a:cxnLst/>
              <a:rect l="l" t="t" r="r" b="b"/>
              <a:pathLst>
                <a:path w="741" h="858" extrusionOk="0">
                  <a:moveTo>
                    <a:pt x="390" y="0"/>
                  </a:moveTo>
                  <a:cubicBezTo>
                    <a:pt x="312" y="117"/>
                    <a:pt x="234" y="234"/>
                    <a:pt x="195" y="351"/>
                  </a:cubicBezTo>
                  <a:cubicBezTo>
                    <a:pt x="117" y="351"/>
                    <a:pt x="92" y="299"/>
                    <a:pt x="60" y="299"/>
                  </a:cubicBezTo>
                  <a:cubicBezTo>
                    <a:pt x="44" y="299"/>
                    <a:pt x="27" y="312"/>
                    <a:pt x="1" y="351"/>
                  </a:cubicBezTo>
                  <a:cubicBezTo>
                    <a:pt x="1" y="506"/>
                    <a:pt x="1" y="623"/>
                    <a:pt x="40" y="779"/>
                  </a:cubicBezTo>
                  <a:cubicBezTo>
                    <a:pt x="146" y="814"/>
                    <a:pt x="277" y="858"/>
                    <a:pt x="395" y="858"/>
                  </a:cubicBezTo>
                  <a:cubicBezTo>
                    <a:pt x="536" y="858"/>
                    <a:pt x="659" y="796"/>
                    <a:pt x="701" y="584"/>
                  </a:cubicBezTo>
                  <a:cubicBezTo>
                    <a:pt x="675" y="549"/>
                    <a:pt x="652" y="536"/>
                    <a:pt x="632" y="536"/>
                  </a:cubicBezTo>
                  <a:cubicBezTo>
                    <a:pt x="567" y="536"/>
                    <a:pt x="519" y="666"/>
                    <a:pt x="420" y="666"/>
                  </a:cubicBezTo>
                  <a:cubicBezTo>
                    <a:pt x="410" y="666"/>
                    <a:pt x="400" y="665"/>
                    <a:pt x="390" y="662"/>
                  </a:cubicBezTo>
                  <a:cubicBezTo>
                    <a:pt x="312" y="429"/>
                    <a:pt x="584" y="195"/>
                    <a:pt x="7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41" name="Google Shape;1141;p7"/>
            <p:cNvSpPr/>
            <p:nvPr/>
          </p:nvSpPr>
          <p:spPr>
            <a:xfrm>
              <a:off x="6016400" y="1816050"/>
              <a:ext cx="6825" cy="9950"/>
            </a:xfrm>
            <a:custGeom>
              <a:avLst/>
              <a:gdLst/>
              <a:ahLst/>
              <a:cxnLst/>
              <a:rect l="l" t="t" r="r" b="b"/>
              <a:pathLst>
                <a:path w="273" h="398" extrusionOk="0">
                  <a:moveTo>
                    <a:pt x="117" y="1"/>
                  </a:moveTo>
                  <a:cubicBezTo>
                    <a:pt x="156" y="234"/>
                    <a:pt x="0" y="196"/>
                    <a:pt x="0" y="390"/>
                  </a:cubicBezTo>
                  <a:cubicBezTo>
                    <a:pt x="25" y="395"/>
                    <a:pt x="48" y="397"/>
                    <a:pt x="69" y="397"/>
                  </a:cubicBezTo>
                  <a:cubicBezTo>
                    <a:pt x="213" y="397"/>
                    <a:pt x="272" y="283"/>
                    <a:pt x="272" y="79"/>
                  </a:cubicBezTo>
                  <a:cubicBezTo>
                    <a:pt x="195" y="79"/>
                    <a:pt x="195" y="1"/>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42" name="Google Shape;1142;p7"/>
            <p:cNvSpPr/>
            <p:nvPr/>
          </p:nvSpPr>
          <p:spPr>
            <a:xfrm>
              <a:off x="5931750" y="1498925"/>
              <a:ext cx="3925" cy="25"/>
            </a:xfrm>
            <a:custGeom>
              <a:avLst/>
              <a:gdLst/>
              <a:ahLst/>
              <a:cxnLst/>
              <a:rect l="l" t="t" r="r" b="b"/>
              <a:pathLst>
                <a:path w="157" h="1" extrusionOk="0">
                  <a:moveTo>
                    <a:pt x="1" y="0"/>
                  </a:moveTo>
                  <a:cubicBezTo>
                    <a:pt x="39" y="0"/>
                    <a:pt x="117" y="0"/>
                    <a:pt x="156" y="0"/>
                  </a:cubicBez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43" name="Google Shape;1143;p7"/>
            <p:cNvSpPr/>
            <p:nvPr/>
          </p:nvSpPr>
          <p:spPr>
            <a:xfrm>
              <a:off x="6104925" y="1498925"/>
              <a:ext cx="27250" cy="24325"/>
            </a:xfrm>
            <a:custGeom>
              <a:avLst/>
              <a:gdLst/>
              <a:ahLst/>
              <a:cxnLst/>
              <a:rect l="l" t="t" r="r" b="b"/>
              <a:pathLst>
                <a:path w="1090" h="973" extrusionOk="0">
                  <a:moveTo>
                    <a:pt x="856" y="0"/>
                  </a:moveTo>
                  <a:cubicBezTo>
                    <a:pt x="856" y="156"/>
                    <a:pt x="934" y="195"/>
                    <a:pt x="934" y="389"/>
                  </a:cubicBezTo>
                  <a:cubicBezTo>
                    <a:pt x="873" y="572"/>
                    <a:pt x="775" y="625"/>
                    <a:pt x="663" y="625"/>
                  </a:cubicBezTo>
                  <a:cubicBezTo>
                    <a:pt x="506" y="625"/>
                    <a:pt x="324" y="521"/>
                    <a:pt x="184" y="521"/>
                  </a:cubicBezTo>
                  <a:cubicBezTo>
                    <a:pt x="105" y="521"/>
                    <a:pt x="39" y="555"/>
                    <a:pt x="0" y="662"/>
                  </a:cubicBezTo>
                  <a:cubicBezTo>
                    <a:pt x="195" y="662"/>
                    <a:pt x="195" y="817"/>
                    <a:pt x="273" y="973"/>
                  </a:cubicBezTo>
                  <a:lnTo>
                    <a:pt x="934" y="973"/>
                  </a:lnTo>
                  <a:cubicBezTo>
                    <a:pt x="934" y="856"/>
                    <a:pt x="895" y="817"/>
                    <a:pt x="1012" y="778"/>
                  </a:cubicBezTo>
                  <a:cubicBezTo>
                    <a:pt x="934" y="506"/>
                    <a:pt x="1090" y="117"/>
                    <a:pt x="8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44" name="Google Shape;1144;p7"/>
            <p:cNvSpPr/>
            <p:nvPr/>
          </p:nvSpPr>
          <p:spPr>
            <a:xfrm>
              <a:off x="6142850" y="1810225"/>
              <a:ext cx="4900" cy="2475"/>
            </a:xfrm>
            <a:custGeom>
              <a:avLst/>
              <a:gdLst/>
              <a:ahLst/>
              <a:cxnLst/>
              <a:rect l="l" t="t" r="r" b="b"/>
              <a:pathLst>
                <a:path w="196" h="99" extrusionOk="0">
                  <a:moveTo>
                    <a:pt x="1" y="0"/>
                  </a:moveTo>
                  <a:cubicBezTo>
                    <a:pt x="25" y="50"/>
                    <a:pt x="66" y="99"/>
                    <a:pt x="111" y="99"/>
                  </a:cubicBezTo>
                  <a:cubicBezTo>
                    <a:pt x="138" y="99"/>
                    <a:pt x="167" y="82"/>
                    <a:pt x="195" y="39"/>
                  </a:cubicBezTo>
                  <a:lnTo>
                    <a:pt x="19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45" name="Google Shape;1145;p7"/>
            <p:cNvSpPr/>
            <p:nvPr/>
          </p:nvSpPr>
          <p:spPr>
            <a:xfrm>
              <a:off x="5810150" y="1520575"/>
              <a:ext cx="3925" cy="2675"/>
            </a:xfrm>
            <a:custGeom>
              <a:avLst/>
              <a:gdLst/>
              <a:ahLst/>
              <a:cxnLst/>
              <a:rect l="l" t="t" r="r" b="b"/>
              <a:pathLst>
                <a:path w="157" h="107" extrusionOk="0">
                  <a:moveTo>
                    <a:pt x="56" y="0"/>
                  </a:moveTo>
                  <a:cubicBezTo>
                    <a:pt x="42" y="0"/>
                    <a:pt x="25" y="18"/>
                    <a:pt x="0" y="68"/>
                  </a:cubicBezTo>
                  <a:lnTo>
                    <a:pt x="0" y="107"/>
                  </a:lnTo>
                  <a:lnTo>
                    <a:pt x="156" y="107"/>
                  </a:lnTo>
                  <a:cubicBezTo>
                    <a:pt x="103" y="80"/>
                    <a:pt x="86" y="0"/>
                    <a:pt x="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46" name="Google Shape;1146;p7"/>
            <p:cNvSpPr/>
            <p:nvPr/>
          </p:nvSpPr>
          <p:spPr>
            <a:xfrm>
              <a:off x="5816950" y="1518375"/>
              <a:ext cx="12675" cy="4875"/>
            </a:xfrm>
            <a:custGeom>
              <a:avLst/>
              <a:gdLst/>
              <a:ahLst/>
              <a:cxnLst/>
              <a:rect l="l" t="t" r="r" b="b"/>
              <a:pathLst>
                <a:path w="507" h="195" extrusionOk="0">
                  <a:moveTo>
                    <a:pt x="468" y="0"/>
                  </a:moveTo>
                  <a:cubicBezTo>
                    <a:pt x="312" y="0"/>
                    <a:pt x="117" y="156"/>
                    <a:pt x="1" y="195"/>
                  </a:cubicBezTo>
                  <a:lnTo>
                    <a:pt x="507" y="195"/>
                  </a:lnTo>
                  <a:cubicBezTo>
                    <a:pt x="507" y="117"/>
                    <a:pt x="468" y="78"/>
                    <a:pt x="4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47" name="Google Shape;1147;p7"/>
            <p:cNvSpPr/>
            <p:nvPr/>
          </p:nvSpPr>
          <p:spPr>
            <a:xfrm>
              <a:off x="5836425" y="1718775"/>
              <a:ext cx="4875" cy="8075"/>
            </a:xfrm>
            <a:custGeom>
              <a:avLst/>
              <a:gdLst/>
              <a:ahLst/>
              <a:cxnLst/>
              <a:rect l="l" t="t" r="r" b="b"/>
              <a:pathLst>
                <a:path w="195" h="323" extrusionOk="0">
                  <a:moveTo>
                    <a:pt x="117" y="1"/>
                  </a:moveTo>
                  <a:cubicBezTo>
                    <a:pt x="117" y="117"/>
                    <a:pt x="0" y="117"/>
                    <a:pt x="39" y="273"/>
                  </a:cubicBezTo>
                  <a:cubicBezTo>
                    <a:pt x="101" y="273"/>
                    <a:pt x="114" y="323"/>
                    <a:pt x="156" y="323"/>
                  </a:cubicBezTo>
                  <a:cubicBezTo>
                    <a:pt x="167" y="323"/>
                    <a:pt x="179" y="320"/>
                    <a:pt x="195" y="312"/>
                  </a:cubicBezTo>
                  <a:cubicBezTo>
                    <a:pt x="195" y="156"/>
                    <a:pt x="195" y="78"/>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48" name="Google Shape;1148;p7"/>
            <p:cNvSpPr/>
            <p:nvPr/>
          </p:nvSpPr>
          <p:spPr>
            <a:xfrm>
              <a:off x="5841275" y="1705150"/>
              <a:ext cx="4900" cy="5875"/>
            </a:xfrm>
            <a:custGeom>
              <a:avLst/>
              <a:gdLst/>
              <a:ahLst/>
              <a:cxnLst/>
              <a:rect l="l" t="t" r="r" b="b"/>
              <a:pathLst>
                <a:path w="196" h="235" extrusionOk="0">
                  <a:moveTo>
                    <a:pt x="40" y="1"/>
                  </a:moveTo>
                  <a:cubicBezTo>
                    <a:pt x="40" y="79"/>
                    <a:pt x="1" y="234"/>
                    <a:pt x="78" y="234"/>
                  </a:cubicBezTo>
                  <a:cubicBezTo>
                    <a:pt x="78" y="118"/>
                    <a:pt x="195" y="156"/>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49" name="Google Shape;1149;p7"/>
            <p:cNvSpPr/>
            <p:nvPr/>
          </p:nvSpPr>
          <p:spPr>
            <a:xfrm>
              <a:off x="5801400" y="1511475"/>
              <a:ext cx="3800" cy="9850"/>
            </a:xfrm>
            <a:custGeom>
              <a:avLst/>
              <a:gdLst/>
              <a:ahLst/>
              <a:cxnLst/>
              <a:rect l="l" t="t" r="r" b="b"/>
              <a:pathLst>
                <a:path w="152" h="394" extrusionOk="0">
                  <a:moveTo>
                    <a:pt x="23" y="1"/>
                  </a:moveTo>
                  <a:cubicBezTo>
                    <a:pt x="16" y="1"/>
                    <a:pt x="8" y="2"/>
                    <a:pt x="0" y="4"/>
                  </a:cubicBezTo>
                  <a:cubicBezTo>
                    <a:pt x="78" y="160"/>
                    <a:pt x="0" y="237"/>
                    <a:pt x="78" y="393"/>
                  </a:cubicBezTo>
                  <a:cubicBezTo>
                    <a:pt x="115" y="319"/>
                    <a:pt x="152" y="1"/>
                    <a:pt x="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50" name="Google Shape;1150;p7"/>
            <p:cNvSpPr/>
            <p:nvPr/>
          </p:nvSpPr>
          <p:spPr>
            <a:xfrm>
              <a:off x="5795550" y="1722675"/>
              <a:ext cx="14625" cy="8775"/>
            </a:xfrm>
            <a:custGeom>
              <a:avLst/>
              <a:gdLst/>
              <a:ahLst/>
              <a:cxnLst/>
              <a:rect l="l" t="t" r="r" b="b"/>
              <a:pathLst>
                <a:path w="585" h="351" extrusionOk="0">
                  <a:moveTo>
                    <a:pt x="234" y="0"/>
                  </a:moveTo>
                  <a:cubicBezTo>
                    <a:pt x="195" y="117"/>
                    <a:pt x="117" y="195"/>
                    <a:pt x="40" y="234"/>
                  </a:cubicBezTo>
                  <a:lnTo>
                    <a:pt x="1" y="234"/>
                  </a:lnTo>
                  <a:cubicBezTo>
                    <a:pt x="53" y="247"/>
                    <a:pt x="104" y="247"/>
                    <a:pt x="156" y="247"/>
                  </a:cubicBezTo>
                  <a:lnTo>
                    <a:pt x="156" y="247"/>
                  </a:lnTo>
                  <a:cubicBezTo>
                    <a:pt x="260" y="247"/>
                    <a:pt x="364" y="247"/>
                    <a:pt x="468" y="350"/>
                  </a:cubicBezTo>
                  <a:cubicBezTo>
                    <a:pt x="468" y="273"/>
                    <a:pt x="584" y="273"/>
                    <a:pt x="545" y="117"/>
                  </a:cubicBezTo>
                  <a:cubicBezTo>
                    <a:pt x="535" y="113"/>
                    <a:pt x="525" y="112"/>
                    <a:pt x="517" y="112"/>
                  </a:cubicBezTo>
                  <a:cubicBezTo>
                    <a:pt x="443" y="112"/>
                    <a:pt x="453" y="239"/>
                    <a:pt x="379" y="239"/>
                  </a:cubicBezTo>
                  <a:cubicBezTo>
                    <a:pt x="371" y="239"/>
                    <a:pt x="362" y="237"/>
                    <a:pt x="351" y="234"/>
                  </a:cubicBezTo>
                  <a:cubicBezTo>
                    <a:pt x="234" y="195"/>
                    <a:pt x="351" y="156"/>
                    <a:pt x="3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51" name="Google Shape;1151;p7"/>
            <p:cNvSpPr/>
            <p:nvPr/>
          </p:nvSpPr>
          <p:spPr>
            <a:xfrm>
              <a:off x="5896725" y="1642700"/>
              <a:ext cx="5875" cy="6050"/>
            </a:xfrm>
            <a:custGeom>
              <a:avLst/>
              <a:gdLst/>
              <a:ahLst/>
              <a:cxnLst/>
              <a:rect l="l" t="t" r="r" b="b"/>
              <a:pathLst>
                <a:path w="235" h="242" extrusionOk="0">
                  <a:moveTo>
                    <a:pt x="165" y="1"/>
                  </a:moveTo>
                  <a:cubicBezTo>
                    <a:pt x="30" y="1"/>
                    <a:pt x="1" y="107"/>
                    <a:pt x="1" y="242"/>
                  </a:cubicBezTo>
                  <a:cubicBezTo>
                    <a:pt x="86" y="242"/>
                    <a:pt x="129" y="159"/>
                    <a:pt x="177" y="159"/>
                  </a:cubicBezTo>
                  <a:cubicBezTo>
                    <a:pt x="195" y="159"/>
                    <a:pt x="213" y="171"/>
                    <a:pt x="234" y="203"/>
                  </a:cubicBezTo>
                  <a:cubicBezTo>
                    <a:pt x="234" y="125"/>
                    <a:pt x="195" y="86"/>
                    <a:pt x="234" y="8"/>
                  </a:cubicBezTo>
                  <a:cubicBezTo>
                    <a:pt x="209" y="3"/>
                    <a:pt x="186" y="1"/>
                    <a:pt x="1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52" name="Google Shape;1152;p7"/>
            <p:cNvSpPr/>
            <p:nvPr/>
          </p:nvSpPr>
          <p:spPr>
            <a:xfrm>
              <a:off x="5921050" y="1498925"/>
              <a:ext cx="3925" cy="4175"/>
            </a:xfrm>
            <a:custGeom>
              <a:avLst/>
              <a:gdLst/>
              <a:ahLst/>
              <a:cxnLst/>
              <a:rect l="l" t="t" r="r" b="b"/>
              <a:pathLst>
                <a:path w="157" h="167" extrusionOk="0">
                  <a:moveTo>
                    <a:pt x="1" y="0"/>
                  </a:moveTo>
                  <a:cubicBezTo>
                    <a:pt x="1" y="39"/>
                    <a:pt x="1" y="78"/>
                    <a:pt x="1" y="117"/>
                  </a:cubicBezTo>
                  <a:cubicBezTo>
                    <a:pt x="32" y="117"/>
                    <a:pt x="63" y="167"/>
                    <a:pt x="114" y="167"/>
                  </a:cubicBezTo>
                  <a:cubicBezTo>
                    <a:pt x="127" y="167"/>
                    <a:pt x="141" y="164"/>
                    <a:pt x="156" y="156"/>
                  </a:cubicBezTo>
                  <a:cubicBezTo>
                    <a:pt x="156" y="117"/>
                    <a:pt x="156" y="39"/>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53" name="Google Shape;1153;p7"/>
            <p:cNvSpPr/>
            <p:nvPr/>
          </p:nvSpPr>
          <p:spPr>
            <a:xfrm>
              <a:off x="5912300" y="1498925"/>
              <a:ext cx="1000" cy="1950"/>
            </a:xfrm>
            <a:custGeom>
              <a:avLst/>
              <a:gdLst/>
              <a:ahLst/>
              <a:cxnLst/>
              <a:rect l="l" t="t" r="r" b="b"/>
              <a:pathLst>
                <a:path w="40" h="78" extrusionOk="0">
                  <a:moveTo>
                    <a:pt x="0" y="0"/>
                  </a:moveTo>
                  <a:cubicBezTo>
                    <a:pt x="0" y="0"/>
                    <a:pt x="0" y="39"/>
                    <a:pt x="0" y="78"/>
                  </a:cubicBezTo>
                  <a:cubicBezTo>
                    <a:pt x="0" y="39"/>
                    <a:pt x="0" y="0"/>
                    <a:pt x="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54" name="Google Shape;1154;p7"/>
            <p:cNvSpPr/>
            <p:nvPr/>
          </p:nvSpPr>
          <p:spPr>
            <a:xfrm>
              <a:off x="5893800" y="1634150"/>
              <a:ext cx="3925" cy="975"/>
            </a:xfrm>
            <a:custGeom>
              <a:avLst/>
              <a:gdLst/>
              <a:ahLst/>
              <a:cxnLst/>
              <a:rect l="l" t="t" r="r" b="b"/>
              <a:pathLst>
                <a:path w="157" h="39" extrusionOk="0">
                  <a:moveTo>
                    <a:pt x="1" y="0"/>
                  </a:moveTo>
                  <a:lnTo>
                    <a:pt x="1" y="39"/>
                  </a:lnTo>
                  <a:lnTo>
                    <a:pt x="157" y="39"/>
                  </a:lnTo>
                  <a:cubicBezTo>
                    <a:pt x="157" y="39"/>
                    <a:pt x="157" y="0"/>
                    <a:pt x="1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55" name="Google Shape;1155;p7"/>
            <p:cNvSpPr/>
            <p:nvPr/>
          </p:nvSpPr>
          <p:spPr>
            <a:xfrm>
              <a:off x="5862675" y="1498925"/>
              <a:ext cx="16575" cy="12625"/>
            </a:xfrm>
            <a:custGeom>
              <a:avLst/>
              <a:gdLst/>
              <a:ahLst/>
              <a:cxnLst/>
              <a:rect l="l" t="t" r="r" b="b"/>
              <a:pathLst>
                <a:path w="663" h="505" extrusionOk="0">
                  <a:moveTo>
                    <a:pt x="234" y="0"/>
                  </a:moveTo>
                  <a:cubicBezTo>
                    <a:pt x="234" y="156"/>
                    <a:pt x="156" y="234"/>
                    <a:pt x="1" y="234"/>
                  </a:cubicBezTo>
                  <a:lnTo>
                    <a:pt x="1" y="467"/>
                  </a:lnTo>
                  <a:cubicBezTo>
                    <a:pt x="195" y="350"/>
                    <a:pt x="390" y="272"/>
                    <a:pt x="584" y="156"/>
                  </a:cubicBezTo>
                  <a:lnTo>
                    <a:pt x="584" y="156"/>
                  </a:lnTo>
                  <a:cubicBezTo>
                    <a:pt x="584" y="272"/>
                    <a:pt x="507" y="272"/>
                    <a:pt x="545" y="389"/>
                  </a:cubicBezTo>
                  <a:cubicBezTo>
                    <a:pt x="575" y="389"/>
                    <a:pt x="605" y="504"/>
                    <a:pt x="635" y="504"/>
                  </a:cubicBezTo>
                  <a:cubicBezTo>
                    <a:pt x="644" y="504"/>
                    <a:pt x="653" y="494"/>
                    <a:pt x="662" y="467"/>
                  </a:cubicBezTo>
                  <a:cubicBezTo>
                    <a:pt x="545" y="467"/>
                    <a:pt x="662" y="156"/>
                    <a:pt x="584" y="156"/>
                  </a:cubicBezTo>
                  <a:lnTo>
                    <a:pt x="584" y="156"/>
                  </a:lnTo>
                  <a:cubicBezTo>
                    <a:pt x="584" y="156"/>
                    <a:pt x="584" y="156"/>
                    <a:pt x="584" y="156"/>
                  </a:cubicBezTo>
                  <a:lnTo>
                    <a:pt x="662" y="117"/>
                  </a:lnTo>
                  <a:cubicBezTo>
                    <a:pt x="662" y="78"/>
                    <a:pt x="662" y="39"/>
                    <a:pt x="6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56" name="Google Shape;1156;p7"/>
            <p:cNvSpPr/>
            <p:nvPr/>
          </p:nvSpPr>
          <p:spPr>
            <a:xfrm>
              <a:off x="5879225" y="1506625"/>
              <a:ext cx="7100" cy="5150"/>
            </a:xfrm>
            <a:custGeom>
              <a:avLst/>
              <a:gdLst/>
              <a:ahLst/>
              <a:cxnLst/>
              <a:rect l="l" t="t" r="r" b="b"/>
              <a:pathLst>
                <a:path w="284" h="206" extrusionOk="0">
                  <a:moveTo>
                    <a:pt x="136" y="0"/>
                  </a:moveTo>
                  <a:cubicBezTo>
                    <a:pt x="60" y="0"/>
                    <a:pt x="0" y="20"/>
                    <a:pt x="0" y="159"/>
                  </a:cubicBezTo>
                  <a:cubicBezTo>
                    <a:pt x="29" y="188"/>
                    <a:pt x="78" y="206"/>
                    <a:pt x="125" y="206"/>
                  </a:cubicBezTo>
                  <a:cubicBezTo>
                    <a:pt x="207" y="206"/>
                    <a:pt x="283" y="151"/>
                    <a:pt x="234" y="3"/>
                  </a:cubicBezTo>
                  <a:cubicBezTo>
                    <a:pt x="200" y="3"/>
                    <a:pt x="167" y="0"/>
                    <a:pt x="13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57" name="Google Shape;1157;p7"/>
            <p:cNvSpPr/>
            <p:nvPr/>
          </p:nvSpPr>
          <p:spPr>
            <a:xfrm>
              <a:off x="6053350" y="1519350"/>
              <a:ext cx="5875" cy="3900"/>
            </a:xfrm>
            <a:custGeom>
              <a:avLst/>
              <a:gdLst/>
              <a:ahLst/>
              <a:cxnLst/>
              <a:rect l="l" t="t" r="r" b="b"/>
              <a:pathLst>
                <a:path w="235" h="156" extrusionOk="0">
                  <a:moveTo>
                    <a:pt x="79" y="0"/>
                  </a:moveTo>
                  <a:cubicBezTo>
                    <a:pt x="40" y="39"/>
                    <a:pt x="1" y="78"/>
                    <a:pt x="1" y="156"/>
                  </a:cubicBezTo>
                  <a:lnTo>
                    <a:pt x="234" y="156"/>
                  </a:lnTo>
                  <a:cubicBezTo>
                    <a:pt x="195" y="78"/>
                    <a:pt x="156" y="39"/>
                    <a:pt x="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58" name="Google Shape;1158;p7"/>
            <p:cNvSpPr/>
            <p:nvPr/>
          </p:nvSpPr>
          <p:spPr>
            <a:xfrm>
              <a:off x="6068925" y="1522500"/>
              <a:ext cx="1975" cy="750"/>
            </a:xfrm>
            <a:custGeom>
              <a:avLst/>
              <a:gdLst/>
              <a:ahLst/>
              <a:cxnLst/>
              <a:rect l="l" t="t" r="r" b="b"/>
              <a:pathLst>
                <a:path w="79" h="30" extrusionOk="0">
                  <a:moveTo>
                    <a:pt x="25" y="1"/>
                  </a:moveTo>
                  <a:cubicBezTo>
                    <a:pt x="10" y="1"/>
                    <a:pt x="0" y="10"/>
                    <a:pt x="0" y="30"/>
                  </a:cubicBezTo>
                  <a:lnTo>
                    <a:pt x="78" y="30"/>
                  </a:lnTo>
                  <a:cubicBezTo>
                    <a:pt x="59" y="10"/>
                    <a:pt x="39" y="1"/>
                    <a:pt x="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59" name="Google Shape;1159;p7"/>
            <p:cNvSpPr/>
            <p:nvPr/>
          </p:nvSpPr>
          <p:spPr>
            <a:xfrm>
              <a:off x="6044600" y="1707100"/>
              <a:ext cx="2950" cy="8775"/>
            </a:xfrm>
            <a:custGeom>
              <a:avLst/>
              <a:gdLst/>
              <a:ahLst/>
              <a:cxnLst/>
              <a:rect l="l" t="t" r="r" b="b"/>
              <a:pathLst>
                <a:path w="118" h="351" extrusionOk="0">
                  <a:moveTo>
                    <a:pt x="117" y="1"/>
                  </a:moveTo>
                  <a:cubicBezTo>
                    <a:pt x="78" y="117"/>
                    <a:pt x="1" y="156"/>
                    <a:pt x="39" y="351"/>
                  </a:cubicBezTo>
                  <a:cubicBezTo>
                    <a:pt x="39" y="351"/>
                    <a:pt x="78" y="351"/>
                    <a:pt x="117" y="312"/>
                  </a:cubicBezTo>
                  <a:lnTo>
                    <a:pt x="11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60" name="Google Shape;1160;p7"/>
            <p:cNvSpPr/>
            <p:nvPr/>
          </p:nvSpPr>
          <p:spPr>
            <a:xfrm>
              <a:off x="6058225" y="1969050"/>
              <a:ext cx="10725" cy="8000"/>
            </a:xfrm>
            <a:custGeom>
              <a:avLst/>
              <a:gdLst/>
              <a:ahLst/>
              <a:cxnLst/>
              <a:rect l="l" t="t" r="r" b="b"/>
              <a:pathLst>
                <a:path w="429" h="320" extrusionOk="0">
                  <a:moveTo>
                    <a:pt x="193" y="0"/>
                  </a:moveTo>
                  <a:cubicBezTo>
                    <a:pt x="129" y="0"/>
                    <a:pt x="62" y="22"/>
                    <a:pt x="0" y="68"/>
                  </a:cubicBezTo>
                  <a:cubicBezTo>
                    <a:pt x="0" y="107"/>
                    <a:pt x="0" y="146"/>
                    <a:pt x="0" y="224"/>
                  </a:cubicBezTo>
                  <a:cubicBezTo>
                    <a:pt x="17" y="289"/>
                    <a:pt x="87" y="320"/>
                    <a:pt x="167" y="320"/>
                  </a:cubicBezTo>
                  <a:cubicBezTo>
                    <a:pt x="277" y="320"/>
                    <a:pt x="406" y="259"/>
                    <a:pt x="428" y="146"/>
                  </a:cubicBezTo>
                  <a:cubicBezTo>
                    <a:pt x="381" y="52"/>
                    <a:pt x="291" y="0"/>
                    <a:pt x="1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61" name="Google Shape;1161;p7"/>
            <p:cNvSpPr/>
            <p:nvPr/>
          </p:nvSpPr>
          <p:spPr>
            <a:xfrm>
              <a:off x="6134100" y="1498925"/>
              <a:ext cx="7800" cy="5850"/>
            </a:xfrm>
            <a:custGeom>
              <a:avLst/>
              <a:gdLst/>
              <a:ahLst/>
              <a:cxnLst/>
              <a:rect l="l" t="t" r="r" b="b"/>
              <a:pathLst>
                <a:path w="312" h="234" extrusionOk="0">
                  <a:moveTo>
                    <a:pt x="1" y="0"/>
                  </a:moveTo>
                  <a:cubicBezTo>
                    <a:pt x="1" y="117"/>
                    <a:pt x="40" y="234"/>
                    <a:pt x="156" y="234"/>
                  </a:cubicBezTo>
                  <a:cubicBezTo>
                    <a:pt x="234" y="156"/>
                    <a:pt x="273" y="78"/>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62" name="Google Shape;1162;p7"/>
            <p:cNvSpPr/>
            <p:nvPr/>
          </p:nvSpPr>
          <p:spPr>
            <a:xfrm>
              <a:off x="6075725" y="1498925"/>
              <a:ext cx="29225" cy="24325"/>
            </a:xfrm>
            <a:custGeom>
              <a:avLst/>
              <a:gdLst/>
              <a:ahLst/>
              <a:cxnLst/>
              <a:rect l="l" t="t" r="r" b="b"/>
              <a:pathLst>
                <a:path w="1169" h="973" extrusionOk="0">
                  <a:moveTo>
                    <a:pt x="740" y="0"/>
                  </a:moveTo>
                  <a:cubicBezTo>
                    <a:pt x="740" y="117"/>
                    <a:pt x="740" y="234"/>
                    <a:pt x="740" y="350"/>
                  </a:cubicBezTo>
                  <a:cubicBezTo>
                    <a:pt x="617" y="424"/>
                    <a:pt x="540" y="451"/>
                    <a:pt x="441" y="451"/>
                  </a:cubicBezTo>
                  <a:cubicBezTo>
                    <a:pt x="384" y="451"/>
                    <a:pt x="320" y="442"/>
                    <a:pt x="234" y="428"/>
                  </a:cubicBezTo>
                  <a:cubicBezTo>
                    <a:pt x="234" y="584"/>
                    <a:pt x="79" y="584"/>
                    <a:pt x="1" y="623"/>
                  </a:cubicBezTo>
                  <a:cubicBezTo>
                    <a:pt x="1" y="739"/>
                    <a:pt x="40" y="895"/>
                    <a:pt x="156" y="973"/>
                  </a:cubicBezTo>
                  <a:lnTo>
                    <a:pt x="429" y="973"/>
                  </a:lnTo>
                  <a:cubicBezTo>
                    <a:pt x="390" y="856"/>
                    <a:pt x="351" y="739"/>
                    <a:pt x="312" y="623"/>
                  </a:cubicBezTo>
                  <a:lnTo>
                    <a:pt x="312" y="623"/>
                  </a:lnTo>
                  <a:cubicBezTo>
                    <a:pt x="468" y="778"/>
                    <a:pt x="818" y="739"/>
                    <a:pt x="1051" y="895"/>
                  </a:cubicBezTo>
                  <a:cubicBezTo>
                    <a:pt x="1168" y="584"/>
                    <a:pt x="1051" y="350"/>
                    <a:pt x="1090" y="39"/>
                  </a:cubicBezTo>
                  <a:cubicBezTo>
                    <a:pt x="1051" y="39"/>
                    <a:pt x="1013" y="39"/>
                    <a:pt x="9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63" name="Google Shape;1163;p7"/>
            <p:cNvSpPr/>
            <p:nvPr/>
          </p:nvSpPr>
          <p:spPr>
            <a:xfrm>
              <a:off x="6103950" y="1498925"/>
              <a:ext cx="8775" cy="1400"/>
            </a:xfrm>
            <a:custGeom>
              <a:avLst/>
              <a:gdLst/>
              <a:ahLst/>
              <a:cxnLst/>
              <a:rect l="l" t="t" r="r" b="b"/>
              <a:pathLst>
                <a:path w="351" h="56" extrusionOk="0">
                  <a:moveTo>
                    <a:pt x="0" y="0"/>
                  </a:moveTo>
                  <a:lnTo>
                    <a:pt x="0" y="39"/>
                  </a:lnTo>
                  <a:cubicBezTo>
                    <a:pt x="34" y="50"/>
                    <a:pt x="69" y="55"/>
                    <a:pt x="103" y="55"/>
                  </a:cubicBezTo>
                  <a:cubicBezTo>
                    <a:pt x="185" y="55"/>
                    <a:pt x="268" y="28"/>
                    <a:pt x="3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64" name="Google Shape;1164;p7"/>
            <p:cNvSpPr/>
            <p:nvPr/>
          </p:nvSpPr>
          <p:spPr>
            <a:xfrm>
              <a:off x="6104925" y="1637050"/>
              <a:ext cx="4875" cy="12675"/>
            </a:xfrm>
            <a:custGeom>
              <a:avLst/>
              <a:gdLst/>
              <a:ahLst/>
              <a:cxnLst/>
              <a:rect l="l" t="t" r="r" b="b"/>
              <a:pathLst>
                <a:path w="195" h="507" extrusionOk="0">
                  <a:moveTo>
                    <a:pt x="39" y="1"/>
                  </a:moveTo>
                  <a:cubicBezTo>
                    <a:pt x="0" y="156"/>
                    <a:pt x="0" y="429"/>
                    <a:pt x="117" y="507"/>
                  </a:cubicBezTo>
                  <a:cubicBezTo>
                    <a:pt x="156" y="429"/>
                    <a:pt x="156" y="351"/>
                    <a:pt x="195" y="312"/>
                  </a:cubicBezTo>
                  <a:cubicBezTo>
                    <a:pt x="195" y="234"/>
                    <a:pt x="195" y="156"/>
                    <a:pt x="156" y="79"/>
                  </a:cubicBezTo>
                  <a:cubicBezTo>
                    <a:pt x="156" y="40"/>
                    <a:pt x="78" y="1"/>
                    <a:pt x="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65" name="Google Shape;1165;p7"/>
            <p:cNvSpPr/>
            <p:nvPr/>
          </p:nvSpPr>
          <p:spPr>
            <a:xfrm>
              <a:off x="5770250" y="1995075"/>
              <a:ext cx="45750" cy="65200"/>
            </a:xfrm>
            <a:custGeom>
              <a:avLst/>
              <a:gdLst/>
              <a:ahLst/>
              <a:cxnLst/>
              <a:rect l="l" t="t" r="r" b="b"/>
              <a:pathLst>
                <a:path w="1830" h="2608" extrusionOk="0">
                  <a:moveTo>
                    <a:pt x="1090" y="0"/>
                  </a:moveTo>
                  <a:lnTo>
                    <a:pt x="1090" y="0"/>
                  </a:lnTo>
                  <a:cubicBezTo>
                    <a:pt x="701" y="389"/>
                    <a:pt x="351" y="895"/>
                    <a:pt x="157" y="1401"/>
                  </a:cubicBezTo>
                  <a:cubicBezTo>
                    <a:pt x="195" y="1401"/>
                    <a:pt x="234" y="1362"/>
                    <a:pt x="273" y="1362"/>
                  </a:cubicBezTo>
                  <a:lnTo>
                    <a:pt x="312" y="1479"/>
                  </a:lnTo>
                  <a:cubicBezTo>
                    <a:pt x="312" y="1518"/>
                    <a:pt x="312" y="1596"/>
                    <a:pt x="273" y="1634"/>
                  </a:cubicBezTo>
                  <a:cubicBezTo>
                    <a:pt x="251" y="1657"/>
                    <a:pt x="234" y="1667"/>
                    <a:pt x="221" y="1667"/>
                  </a:cubicBezTo>
                  <a:cubicBezTo>
                    <a:pt x="189" y="1667"/>
                    <a:pt x="173" y="1612"/>
                    <a:pt x="118" y="1557"/>
                  </a:cubicBezTo>
                  <a:cubicBezTo>
                    <a:pt x="79" y="1673"/>
                    <a:pt x="40" y="1790"/>
                    <a:pt x="1" y="1907"/>
                  </a:cubicBezTo>
                  <a:cubicBezTo>
                    <a:pt x="43" y="1917"/>
                    <a:pt x="82" y="1922"/>
                    <a:pt x="118" y="1922"/>
                  </a:cubicBezTo>
                  <a:cubicBezTo>
                    <a:pt x="219" y="1922"/>
                    <a:pt x="305" y="1886"/>
                    <a:pt x="390" y="1829"/>
                  </a:cubicBezTo>
                  <a:lnTo>
                    <a:pt x="390" y="1829"/>
                  </a:lnTo>
                  <a:cubicBezTo>
                    <a:pt x="429" y="1985"/>
                    <a:pt x="429" y="2179"/>
                    <a:pt x="351" y="2335"/>
                  </a:cubicBezTo>
                  <a:cubicBezTo>
                    <a:pt x="312" y="2257"/>
                    <a:pt x="195" y="2218"/>
                    <a:pt x="79" y="2218"/>
                  </a:cubicBezTo>
                  <a:lnTo>
                    <a:pt x="79" y="2413"/>
                  </a:lnTo>
                  <a:cubicBezTo>
                    <a:pt x="137" y="2393"/>
                    <a:pt x="205" y="2384"/>
                    <a:pt x="278" y="2384"/>
                  </a:cubicBezTo>
                  <a:cubicBezTo>
                    <a:pt x="351" y="2384"/>
                    <a:pt x="429" y="2393"/>
                    <a:pt x="507" y="2413"/>
                  </a:cubicBezTo>
                  <a:cubicBezTo>
                    <a:pt x="507" y="2491"/>
                    <a:pt x="546" y="2568"/>
                    <a:pt x="624" y="2607"/>
                  </a:cubicBezTo>
                  <a:cubicBezTo>
                    <a:pt x="624" y="2529"/>
                    <a:pt x="662" y="2529"/>
                    <a:pt x="701" y="2529"/>
                  </a:cubicBezTo>
                  <a:lnTo>
                    <a:pt x="740" y="2568"/>
                  </a:lnTo>
                  <a:cubicBezTo>
                    <a:pt x="857" y="2529"/>
                    <a:pt x="818" y="2335"/>
                    <a:pt x="935" y="2335"/>
                  </a:cubicBezTo>
                  <a:cubicBezTo>
                    <a:pt x="935" y="2413"/>
                    <a:pt x="1013" y="2413"/>
                    <a:pt x="1129" y="2413"/>
                  </a:cubicBezTo>
                  <a:cubicBezTo>
                    <a:pt x="1207" y="2413"/>
                    <a:pt x="1052" y="2218"/>
                    <a:pt x="1129" y="2179"/>
                  </a:cubicBezTo>
                  <a:cubicBezTo>
                    <a:pt x="1168" y="2179"/>
                    <a:pt x="1207" y="2179"/>
                    <a:pt x="1246" y="2218"/>
                  </a:cubicBezTo>
                  <a:cubicBezTo>
                    <a:pt x="1324" y="2140"/>
                    <a:pt x="1363" y="2101"/>
                    <a:pt x="1441" y="2024"/>
                  </a:cubicBezTo>
                  <a:cubicBezTo>
                    <a:pt x="1441" y="1985"/>
                    <a:pt x="1480" y="1946"/>
                    <a:pt x="1480" y="1907"/>
                  </a:cubicBezTo>
                  <a:cubicBezTo>
                    <a:pt x="1480" y="1868"/>
                    <a:pt x="1480" y="1829"/>
                    <a:pt x="1441" y="1829"/>
                  </a:cubicBezTo>
                  <a:cubicBezTo>
                    <a:pt x="1519" y="1790"/>
                    <a:pt x="1635" y="1790"/>
                    <a:pt x="1713" y="1790"/>
                  </a:cubicBezTo>
                  <a:cubicBezTo>
                    <a:pt x="1713" y="1790"/>
                    <a:pt x="1791" y="1790"/>
                    <a:pt x="1791" y="1751"/>
                  </a:cubicBezTo>
                  <a:cubicBezTo>
                    <a:pt x="1830" y="1712"/>
                    <a:pt x="1830" y="1634"/>
                    <a:pt x="1830" y="1596"/>
                  </a:cubicBezTo>
                  <a:lnTo>
                    <a:pt x="1713" y="1518"/>
                  </a:lnTo>
                  <a:cubicBezTo>
                    <a:pt x="1557" y="1596"/>
                    <a:pt x="1402" y="1712"/>
                    <a:pt x="1285" y="1829"/>
                  </a:cubicBezTo>
                  <a:cubicBezTo>
                    <a:pt x="1361" y="1375"/>
                    <a:pt x="1473" y="958"/>
                    <a:pt x="1694" y="542"/>
                  </a:cubicBezTo>
                  <a:lnTo>
                    <a:pt x="1694" y="542"/>
                  </a:lnTo>
                  <a:cubicBezTo>
                    <a:pt x="1700" y="543"/>
                    <a:pt x="1706" y="544"/>
                    <a:pt x="1713" y="545"/>
                  </a:cubicBezTo>
                  <a:lnTo>
                    <a:pt x="1713" y="506"/>
                  </a:lnTo>
                  <a:cubicBezTo>
                    <a:pt x="1707" y="518"/>
                    <a:pt x="1700" y="530"/>
                    <a:pt x="1694" y="542"/>
                  </a:cubicBezTo>
                  <a:lnTo>
                    <a:pt x="1694" y="542"/>
                  </a:lnTo>
                  <a:cubicBezTo>
                    <a:pt x="1402" y="496"/>
                    <a:pt x="1395" y="271"/>
                    <a:pt x="1090" y="195"/>
                  </a:cubicBezTo>
                  <a:cubicBezTo>
                    <a:pt x="1052" y="350"/>
                    <a:pt x="974" y="506"/>
                    <a:pt x="857" y="584"/>
                  </a:cubicBezTo>
                  <a:lnTo>
                    <a:pt x="857" y="389"/>
                  </a:lnTo>
                  <a:cubicBezTo>
                    <a:pt x="974" y="272"/>
                    <a:pt x="1052" y="156"/>
                    <a:pt x="109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66" name="Google Shape;1166;p7"/>
            <p:cNvSpPr/>
            <p:nvPr/>
          </p:nvSpPr>
          <p:spPr>
            <a:xfrm>
              <a:off x="5800425" y="2063175"/>
              <a:ext cx="25" cy="975"/>
            </a:xfrm>
            <a:custGeom>
              <a:avLst/>
              <a:gdLst/>
              <a:ahLst/>
              <a:cxnLst/>
              <a:rect l="l" t="t" r="r" b="b"/>
              <a:pathLst>
                <a:path w="1" h="39" extrusionOk="0">
                  <a:moveTo>
                    <a:pt x="0" y="39"/>
                  </a:move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67" name="Google Shape;1167;p7"/>
            <p:cNvSpPr/>
            <p:nvPr/>
          </p:nvSpPr>
          <p:spPr>
            <a:xfrm>
              <a:off x="5814050" y="2001875"/>
              <a:ext cx="975" cy="2950"/>
            </a:xfrm>
            <a:custGeom>
              <a:avLst/>
              <a:gdLst/>
              <a:ahLst/>
              <a:cxnLst/>
              <a:rect l="l" t="t" r="r" b="b"/>
              <a:pathLst>
                <a:path w="39" h="118" extrusionOk="0">
                  <a:moveTo>
                    <a:pt x="0" y="0"/>
                  </a:moveTo>
                  <a:cubicBezTo>
                    <a:pt x="0" y="39"/>
                    <a:pt x="0" y="78"/>
                    <a:pt x="0" y="117"/>
                  </a:cubicBezTo>
                  <a:cubicBezTo>
                    <a:pt x="0" y="78"/>
                    <a:pt x="39" y="39"/>
                    <a:pt x="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68" name="Google Shape;1168;p7"/>
            <p:cNvSpPr/>
            <p:nvPr/>
          </p:nvSpPr>
          <p:spPr>
            <a:xfrm>
              <a:off x="5801400" y="2089425"/>
              <a:ext cx="25" cy="6850"/>
            </a:xfrm>
            <a:custGeom>
              <a:avLst/>
              <a:gdLst/>
              <a:ahLst/>
              <a:cxnLst/>
              <a:rect l="l" t="t" r="r" b="b"/>
              <a:pathLst>
                <a:path w="1" h="274" extrusionOk="0">
                  <a:moveTo>
                    <a:pt x="0" y="234"/>
                  </a:moveTo>
                  <a:lnTo>
                    <a:pt x="0" y="1"/>
                  </a:lnTo>
                  <a:lnTo>
                    <a:pt x="0" y="1"/>
                  </a:lnTo>
                  <a:lnTo>
                    <a:pt x="0" y="273"/>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69" name="Google Shape;1169;p7"/>
            <p:cNvSpPr/>
            <p:nvPr/>
          </p:nvSpPr>
          <p:spPr>
            <a:xfrm>
              <a:off x="5251725" y="2026200"/>
              <a:ext cx="13650" cy="10725"/>
            </a:xfrm>
            <a:custGeom>
              <a:avLst/>
              <a:gdLst/>
              <a:ahLst/>
              <a:cxnLst/>
              <a:rect l="l" t="t" r="r" b="b"/>
              <a:pathLst>
                <a:path w="546" h="429" extrusionOk="0">
                  <a:moveTo>
                    <a:pt x="546" y="0"/>
                  </a:moveTo>
                  <a:cubicBezTo>
                    <a:pt x="390" y="0"/>
                    <a:pt x="338" y="69"/>
                    <a:pt x="263" y="69"/>
                  </a:cubicBezTo>
                  <a:cubicBezTo>
                    <a:pt x="226" y="69"/>
                    <a:pt x="183" y="52"/>
                    <a:pt x="118" y="0"/>
                  </a:cubicBezTo>
                  <a:lnTo>
                    <a:pt x="118" y="0"/>
                  </a:lnTo>
                  <a:cubicBezTo>
                    <a:pt x="1" y="195"/>
                    <a:pt x="157" y="428"/>
                    <a:pt x="390" y="428"/>
                  </a:cubicBezTo>
                  <a:cubicBezTo>
                    <a:pt x="429" y="234"/>
                    <a:pt x="546" y="156"/>
                    <a:pt x="5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70" name="Google Shape;1170;p7"/>
            <p:cNvSpPr/>
            <p:nvPr/>
          </p:nvSpPr>
          <p:spPr>
            <a:xfrm>
              <a:off x="5262450" y="2260650"/>
              <a:ext cx="25300" cy="22450"/>
            </a:xfrm>
            <a:custGeom>
              <a:avLst/>
              <a:gdLst/>
              <a:ahLst/>
              <a:cxnLst/>
              <a:rect l="l" t="t" r="r" b="b"/>
              <a:pathLst>
                <a:path w="1012" h="898" extrusionOk="0">
                  <a:moveTo>
                    <a:pt x="700" y="0"/>
                  </a:moveTo>
                  <a:cubicBezTo>
                    <a:pt x="517" y="110"/>
                    <a:pt x="438" y="393"/>
                    <a:pt x="136" y="393"/>
                  </a:cubicBezTo>
                  <a:cubicBezTo>
                    <a:pt x="118" y="393"/>
                    <a:pt x="98" y="392"/>
                    <a:pt x="78" y="390"/>
                  </a:cubicBezTo>
                  <a:cubicBezTo>
                    <a:pt x="78" y="545"/>
                    <a:pt x="0" y="623"/>
                    <a:pt x="0" y="818"/>
                  </a:cubicBezTo>
                  <a:cubicBezTo>
                    <a:pt x="86" y="872"/>
                    <a:pt x="179" y="897"/>
                    <a:pt x="272" y="897"/>
                  </a:cubicBezTo>
                  <a:cubicBezTo>
                    <a:pt x="644" y="897"/>
                    <a:pt x="1012" y="499"/>
                    <a:pt x="8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71" name="Google Shape;1171;p7"/>
            <p:cNvSpPr/>
            <p:nvPr/>
          </p:nvSpPr>
          <p:spPr>
            <a:xfrm>
              <a:off x="5253675" y="1666250"/>
              <a:ext cx="13650" cy="19475"/>
            </a:xfrm>
            <a:custGeom>
              <a:avLst/>
              <a:gdLst/>
              <a:ahLst/>
              <a:cxnLst/>
              <a:rect l="l" t="t" r="r" b="b"/>
              <a:pathLst>
                <a:path w="546" h="779" extrusionOk="0">
                  <a:moveTo>
                    <a:pt x="312" y="0"/>
                  </a:moveTo>
                  <a:cubicBezTo>
                    <a:pt x="195" y="234"/>
                    <a:pt x="118" y="545"/>
                    <a:pt x="1" y="584"/>
                  </a:cubicBezTo>
                  <a:cubicBezTo>
                    <a:pt x="1" y="662"/>
                    <a:pt x="40" y="662"/>
                    <a:pt x="40" y="779"/>
                  </a:cubicBezTo>
                  <a:cubicBezTo>
                    <a:pt x="195" y="779"/>
                    <a:pt x="273" y="662"/>
                    <a:pt x="390" y="662"/>
                  </a:cubicBezTo>
                  <a:cubicBezTo>
                    <a:pt x="390" y="312"/>
                    <a:pt x="546" y="117"/>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72" name="Google Shape;1172;p7"/>
            <p:cNvSpPr/>
            <p:nvPr/>
          </p:nvSpPr>
          <p:spPr>
            <a:xfrm>
              <a:off x="5303300" y="1833575"/>
              <a:ext cx="3925" cy="1000"/>
            </a:xfrm>
            <a:custGeom>
              <a:avLst/>
              <a:gdLst/>
              <a:ahLst/>
              <a:cxnLst/>
              <a:rect l="l" t="t" r="r" b="b"/>
              <a:pathLst>
                <a:path w="157" h="40" extrusionOk="0">
                  <a:moveTo>
                    <a:pt x="156" y="0"/>
                  </a:moveTo>
                  <a:cubicBezTo>
                    <a:pt x="78" y="0"/>
                    <a:pt x="39" y="0"/>
                    <a:pt x="0" y="39"/>
                  </a:cubicBezTo>
                  <a:lnTo>
                    <a:pt x="156" y="39"/>
                  </a:lnTo>
                  <a:cubicBezTo>
                    <a:pt x="156" y="39"/>
                    <a:pt x="156" y="39"/>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73" name="Google Shape;1173;p7"/>
            <p:cNvSpPr/>
            <p:nvPr/>
          </p:nvSpPr>
          <p:spPr>
            <a:xfrm>
              <a:off x="5282875" y="1829675"/>
              <a:ext cx="6825" cy="4900"/>
            </a:xfrm>
            <a:custGeom>
              <a:avLst/>
              <a:gdLst/>
              <a:ahLst/>
              <a:cxnLst/>
              <a:rect l="l" t="t" r="r" b="b"/>
              <a:pathLst>
                <a:path w="273" h="196" extrusionOk="0">
                  <a:moveTo>
                    <a:pt x="0" y="1"/>
                  </a:moveTo>
                  <a:cubicBezTo>
                    <a:pt x="0" y="79"/>
                    <a:pt x="0" y="117"/>
                    <a:pt x="0" y="195"/>
                  </a:cubicBezTo>
                  <a:lnTo>
                    <a:pt x="273" y="195"/>
                  </a:lnTo>
                  <a:lnTo>
                    <a:pt x="273" y="156"/>
                  </a:lnTo>
                  <a:cubicBezTo>
                    <a:pt x="117" y="156"/>
                    <a:pt x="117" y="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74" name="Google Shape;1174;p7"/>
            <p:cNvSpPr/>
            <p:nvPr/>
          </p:nvSpPr>
          <p:spPr>
            <a:xfrm>
              <a:off x="5291625" y="1667225"/>
              <a:ext cx="3925" cy="3900"/>
            </a:xfrm>
            <a:custGeom>
              <a:avLst/>
              <a:gdLst/>
              <a:ahLst/>
              <a:cxnLst/>
              <a:rect l="l" t="t" r="r" b="b"/>
              <a:pathLst>
                <a:path w="157" h="156" extrusionOk="0">
                  <a:moveTo>
                    <a:pt x="0" y="0"/>
                  </a:moveTo>
                  <a:lnTo>
                    <a:pt x="0" y="156"/>
                  </a:lnTo>
                  <a:lnTo>
                    <a:pt x="156" y="156"/>
                  </a:lnTo>
                  <a:lnTo>
                    <a:pt x="1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75" name="Google Shape;1175;p7"/>
            <p:cNvSpPr/>
            <p:nvPr/>
          </p:nvSpPr>
          <p:spPr>
            <a:xfrm>
              <a:off x="5274100" y="1505725"/>
              <a:ext cx="19500" cy="17525"/>
            </a:xfrm>
            <a:custGeom>
              <a:avLst/>
              <a:gdLst/>
              <a:ahLst/>
              <a:cxnLst/>
              <a:rect l="l" t="t" r="r" b="b"/>
              <a:pathLst>
                <a:path w="780" h="701" extrusionOk="0">
                  <a:moveTo>
                    <a:pt x="624" y="0"/>
                  </a:moveTo>
                  <a:cubicBezTo>
                    <a:pt x="390" y="39"/>
                    <a:pt x="196" y="156"/>
                    <a:pt x="40" y="312"/>
                  </a:cubicBezTo>
                  <a:cubicBezTo>
                    <a:pt x="1" y="545"/>
                    <a:pt x="79" y="584"/>
                    <a:pt x="118" y="701"/>
                  </a:cubicBezTo>
                  <a:lnTo>
                    <a:pt x="624" y="701"/>
                  </a:lnTo>
                  <a:cubicBezTo>
                    <a:pt x="663" y="545"/>
                    <a:pt x="701" y="429"/>
                    <a:pt x="779" y="312"/>
                  </a:cubicBezTo>
                  <a:cubicBezTo>
                    <a:pt x="779" y="195"/>
                    <a:pt x="740" y="78"/>
                    <a:pt x="6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76" name="Google Shape;1176;p7"/>
            <p:cNvSpPr/>
            <p:nvPr/>
          </p:nvSpPr>
          <p:spPr>
            <a:xfrm>
              <a:off x="5265350" y="1646775"/>
              <a:ext cx="1975" cy="4900"/>
            </a:xfrm>
            <a:custGeom>
              <a:avLst/>
              <a:gdLst/>
              <a:ahLst/>
              <a:cxnLst/>
              <a:rect l="l" t="t" r="r" b="b"/>
              <a:pathLst>
                <a:path w="79" h="196" extrusionOk="0">
                  <a:moveTo>
                    <a:pt x="79" y="1"/>
                  </a:moveTo>
                  <a:cubicBezTo>
                    <a:pt x="40" y="1"/>
                    <a:pt x="1" y="1"/>
                    <a:pt x="1" y="40"/>
                  </a:cubicBezTo>
                  <a:lnTo>
                    <a:pt x="1" y="196"/>
                  </a:lnTo>
                  <a:lnTo>
                    <a:pt x="79" y="157"/>
                  </a:lnTo>
                  <a:lnTo>
                    <a:pt x="7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77" name="Google Shape;1177;p7"/>
            <p:cNvSpPr/>
            <p:nvPr/>
          </p:nvSpPr>
          <p:spPr>
            <a:xfrm>
              <a:off x="5254650" y="1647375"/>
              <a:ext cx="2700" cy="7225"/>
            </a:xfrm>
            <a:custGeom>
              <a:avLst/>
              <a:gdLst/>
              <a:ahLst/>
              <a:cxnLst/>
              <a:rect l="l" t="t" r="r" b="b"/>
              <a:pathLst>
                <a:path w="108" h="289" extrusionOk="0">
                  <a:moveTo>
                    <a:pt x="41" y="0"/>
                  </a:moveTo>
                  <a:cubicBezTo>
                    <a:pt x="30" y="0"/>
                    <a:pt x="17" y="5"/>
                    <a:pt x="1" y="16"/>
                  </a:cubicBezTo>
                  <a:lnTo>
                    <a:pt x="1" y="288"/>
                  </a:lnTo>
                  <a:lnTo>
                    <a:pt x="79" y="288"/>
                  </a:lnTo>
                  <a:cubicBezTo>
                    <a:pt x="79" y="188"/>
                    <a:pt x="107" y="0"/>
                    <a:pt x="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78" name="Google Shape;1178;p7"/>
            <p:cNvSpPr/>
            <p:nvPr/>
          </p:nvSpPr>
          <p:spPr>
            <a:xfrm>
              <a:off x="5295525" y="1818000"/>
              <a:ext cx="20450" cy="11750"/>
            </a:xfrm>
            <a:custGeom>
              <a:avLst/>
              <a:gdLst/>
              <a:ahLst/>
              <a:cxnLst/>
              <a:rect l="l" t="t" r="r" b="b"/>
              <a:pathLst>
                <a:path w="818" h="470" extrusionOk="0">
                  <a:moveTo>
                    <a:pt x="0" y="1"/>
                  </a:moveTo>
                  <a:lnTo>
                    <a:pt x="0" y="195"/>
                  </a:lnTo>
                  <a:cubicBezTo>
                    <a:pt x="207" y="343"/>
                    <a:pt x="370" y="469"/>
                    <a:pt x="590" y="469"/>
                  </a:cubicBezTo>
                  <a:cubicBezTo>
                    <a:pt x="659" y="469"/>
                    <a:pt x="734" y="457"/>
                    <a:pt x="817" y="429"/>
                  </a:cubicBezTo>
                  <a:cubicBezTo>
                    <a:pt x="817" y="273"/>
                    <a:pt x="701" y="234"/>
                    <a:pt x="701" y="118"/>
                  </a:cubicBezTo>
                  <a:cubicBezTo>
                    <a:pt x="666" y="122"/>
                    <a:pt x="634" y="124"/>
                    <a:pt x="603" y="124"/>
                  </a:cubicBezTo>
                  <a:cubicBezTo>
                    <a:pt x="361" y="124"/>
                    <a:pt x="242" y="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79" name="Google Shape;1179;p7"/>
            <p:cNvSpPr/>
            <p:nvPr/>
          </p:nvSpPr>
          <p:spPr>
            <a:xfrm>
              <a:off x="5326325" y="2092350"/>
              <a:ext cx="9100" cy="10300"/>
            </a:xfrm>
            <a:custGeom>
              <a:avLst/>
              <a:gdLst/>
              <a:ahLst/>
              <a:cxnLst/>
              <a:rect l="l" t="t" r="r" b="b"/>
              <a:pathLst>
                <a:path w="364" h="412" extrusionOk="0">
                  <a:moveTo>
                    <a:pt x="91" y="0"/>
                  </a:moveTo>
                  <a:cubicBezTo>
                    <a:pt x="0" y="182"/>
                    <a:pt x="98" y="412"/>
                    <a:pt x="238" y="412"/>
                  </a:cubicBezTo>
                  <a:cubicBezTo>
                    <a:pt x="278" y="412"/>
                    <a:pt x="321" y="394"/>
                    <a:pt x="364" y="351"/>
                  </a:cubicBezTo>
                  <a:lnTo>
                    <a:pt x="364" y="273"/>
                  </a:lnTo>
                  <a:cubicBezTo>
                    <a:pt x="286" y="117"/>
                    <a:pt x="208" y="39"/>
                    <a:pt x="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80" name="Google Shape;1180;p7"/>
            <p:cNvSpPr/>
            <p:nvPr/>
          </p:nvSpPr>
          <p:spPr>
            <a:xfrm>
              <a:off x="5316125" y="2116425"/>
              <a:ext cx="8600" cy="11950"/>
            </a:xfrm>
            <a:custGeom>
              <a:avLst/>
              <a:gdLst/>
              <a:ahLst/>
              <a:cxnLst/>
              <a:rect l="l" t="t" r="r" b="b"/>
              <a:pathLst>
                <a:path w="344" h="478" extrusionOk="0">
                  <a:moveTo>
                    <a:pt x="208" y="0"/>
                  </a:moveTo>
                  <a:cubicBezTo>
                    <a:pt x="26" y="0"/>
                    <a:pt x="0" y="335"/>
                    <a:pt x="71" y="477"/>
                  </a:cubicBezTo>
                  <a:cubicBezTo>
                    <a:pt x="266" y="477"/>
                    <a:pt x="343" y="205"/>
                    <a:pt x="266" y="10"/>
                  </a:cubicBezTo>
                  <a:cubicBezTo>
                    <a:pt x="245" y="3"/>
                    <a:pt x="225" y="0"/>
                    <a:pt x="20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81" name="Google Shape;1181;p7"/>
            <p:cNvSpPr/>
            <p:nvPr/>
          </p:nvSpPr>
          <p:spPr>
            <a:xfrm>
              <a:off x="5323725" y="1967825"/>
              <a:ext cx="3925" cy="3925"/>
            </a:xfrm>
            <a:custGeom>
              <a:avLst/>
              <a:gdLst/>
              <a:ahLst/>
              <a:cxnLst/>
              <a:rect l="l" t="t" r="r" b="b"/>
              <a:pathLst>
                <a:path w="157" h="157" extrusionOk="0">
                  <a:moveTo>
                    <a:pt x="117" y="0"/>
                  </a:moveTo>
                  <a:lnTo>
                    <a:pt x="78" y="39"/>
                  </a:lnTo>
                  <a:cubicBezTo>
                    <a:pt x="78" y="78"/>
                    <a:pt x="39" y="78"/>
                    <a:pt x="1" y="117"/>
                  </a:cubicBezTo>
                  <a:cubicBezTo>
                    <a:pt x="39" y="117"/>
                    <a:pt x="78" y="156"/>
                    <a:pt x="156" y="156"/>
                  </a:cubicBezTo>
                  <a:cubicBezTo>
                    <a:pt x="156" y="117"/>
                    <a:pt x="117" y="78"/>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82" name="Google Shape;1182;p7"/>
            <p:cNvSpPr/>
            <p:nvPr/>
          </p:nvSpPr>
          <p:spPr>
            <a:xfrm>
              <a:off x="5333450" y="2039825"/>
              <a:ext cx="11700" cy="8775"/>
            </a:xfrm>
            <a:custGeom>
              <a:avLst/>
              <a:gdLst/>
              <a:ahLst/>
              <a:cxnLst/>
              <a:rect l="l" t="t" r="r" b="b"/>
              <a:pathLst>
                <a:path w="468" h="351" extrusionOk="0">
                  <a:moveTo>
                    <a:pt x="312" y="0"/>
                  </a:moveTo>
                  <a:lnTo>
                    <a:pt x="234" y="39"/>
                  </a:lnTo>
                  <a:lnTo>
                    <a:pt x="1" y="350"/>
                  </a:lnTo>
                  <a:lnTo>
                    <a:pt x="468" y="350"/>
                  </a:lnTo>
                  <a:cubicBezTo>
                    <a:pt x="429" y="195"/>
                    <a:pt x="351" y="117"/>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83" name="Google Shape;1183;p7"/>
            <p:cNvSpPr/>
            <p:nvPr/>
          </p:nvSpPr>
          <p:spPr>
            <a:xfrm>
              <a:off x="5269250" y="1681800"/>
              <a:ext cx="6825" cy="3925"/>
            </a:xfrm>
            <a:custGeom>
              <a:avLst/>
              <a:gdLst/>
              <a:ahLst/>
              <a:cxnLst/>
              <a:rect l="l" t="t" r="r" b="b"/>
              <a:pathLst>
                <a:path w="273" h="157" extrusionOk="0">
                  <a:moveTo>
                    <a:pt x="39" y="1"/>
                  </a:moveTo>
                  <a:lnTo>
                    <a:pt x="0" y="79"/>
                  </a:lnTo>
                  <a:cubicBezTo>
                    <a:pt x="39" y="79"/>
                    <a:pt x="39" y="118"/>
                    <a:pt x="78" y="157"/>
                  </a:cubicBezTo>
                  <a:lnTo>
                    <a:pt x="273" y="157"/>
                  </a:lnTo>
                  <a:cubicBezTo>
                    <a:pt x="273" y="118"/>
                    <a:pt x="273" y="40"/>
                    <a:pt x="2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84" name="Google Shape;1184;p7"/>
            <p:cNvSpPr/>
            <p:nvPr/>
          </p:nvSpPr>
          <p:spPr>
            <a:xfrm>
              <a:off x="5278000" y="1634725"/>
              <a:ext cx="7800" cy="2350"/>
            </a:xfrm>
            <a:custGeom>
              <a:avLst/>
              <a:gdLst/>
              <a:ahLst/>
              <a:cxnLst/>
              <a:rect l="l" t="t" r="r" b="b"/>
              <a:pathLst>
                <a:path w="312" h="94" extrusionOk="0">
                  <a:moveTo>
                    <a:pt x="219" y="1"/>
                  </a:moveTo>
                  <a:cubicBezTo>
                    <a:pt x="135" y="1"/>
                    <a:pt x="58" y="37"/>
                    <a:pt x="1" y="94"/>
                  </a:cubicBezTo>
                  <a:lnTo>
                    <a:pt x="312" y="94"/>
                  </a:lnTo>
                  <a:lnTo>
                    <a:pt x="312" y="16"/>
                  </a:lnTo>
                  <a:cubicBezTo>
                    <a:pt x="281" y="6"/>
                    <a:pt x="249" y="1"/>
                    <a:pt x="2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85" name="Google Shape;1185;p7"/>
            <p:cNvSpPr/>
            <p:nvPr/>
          </p:nvSpPr>
          <p:spPr>
            <a:xfrm>
              <a:off x="5270225" y="1999925"/>
              <a:ext cx="6825" cy="9750"/>
            </a:xfrm>
            <a:custGeom>
              <a:avLst/>
              <a:gdLst/>
              <a:ahLst/>
              <a:cxnLst/>
              <a:rect l="l" t="t" r="r" b="b"/>
              <a:pathLst>
                <a:path w="273" h="390" extrusionOk="0">
                  <a:moveTo>
                    <a:pt x="195" y="1"/>
                  </a:moveTo>
                  <a:cubicBezTo>
                    <a:pt x="78" y="78"/>
                    <a:pt x="0" y="195"/>
                    <a:pt x="0" y="351"/>
                  </a:cubicBezTo>
                  <a:cubicBezTo>
                    <a:pt x="39" y="390"/>
                    <a:pt x="117" y="390"/>
                    <a:pt x="195" y="390"/>
                  </a:cubicBezTo>
                  <a:cubicBezTo>
                    <a:pt x="273" y="390"/>
                    <a:pt x="195" y="273"/>
                    <a:pt x="195" y="234"/>
                  </a:cubicBezTo>
                  <a:lnTo>
                    <a:pt x="19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86" name="Google Shape;1186;p7"/>
            <p:cNvSpPr/>
            <p:nvPr/>
          </p:nvSpPr>
          <p:spPr>
            <a:xfrm>
              <a:off x="5264375" y="2015500"/>
              <a:ext cx="8800" cy="8775"/>
            </a:xfrm>
            <a:custGeom>
              <a:avLst/>
              <a:gdLst/>
              <a:ahLst/>
              <a:cxnLst/>
              <a:rect l="l" t="t" r="r" b="b"/>
              <a:pathLst>
                <a:path w="352" h="351" extrusionOk="0">
                  <a:moveTo>
                    <a:pt x="79" y="0"/>
                  </a:moveTo>
                  <a:cubicBezTo>
                    <a:pt x="79" y="156"/>
                    <a:pt x="1" y="156"/>
                    <a:pt x="40" y="350"/>
                  </a:cubicBezTo>
                  <a:cubicBezTo>
                    <a:pt x="59" y="321"/>
                    <a:pt x="81" y="312"/>
                    <a:pt x="104" y="312"/>
                  </a:cubicBezTo>
                  <a:cubicBezTo>
                    <a:pt x="150" y="312"/>
                    <a:pt x="201" y="350"/>
                    <a:pt x="248" y="350"/>
                  </a:cubicBezTo>
                  <a:cubicBezTo>
                    <a:pt x="271" y="350"/>
                    <a:pt x="293" y="341"/>
                    <a:pt x="312" y="312"/>
                  </a:cubicBezTo>
                  <a:cubicBezTo>
                    <a:pt x="312" y="273"/>
                    <a:pt x="351" y="273"/>
                    <a:pt x="351" y="273"/>
                  </a:cubicBezTo>
                  <a:lnTo>
                    <a:pt x="312" y="273"/>
                  </a:lnTo>
                  <a:cubicBezTo>
                    <a:pt x="195" y="195"/>
                    <a:pt x="195" y="0"/>
                    <a:pt x="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87" name="Google Shape;1187;p7"/>
            <p:cNvSpPr/>
            <p:nvPr/>
          </p:nvSpPr>
          <p:spPr>
            <a:xfrm>
              <a:off x="5501750" y="2269350"/>
              <a:ext cx="6775" cy="10775"/>
            </a:xfrm>
            <a:custGeom>
              <a:avLst/>
              <a:gdLst/>
              <a:ahLst/>
              <a:cxnLst/>
              <a:rect l="l" t="t" r="r" b="b"/>
              <a:pathLst>
                <a:path w="271" h="431" extrusionOk="0">
                  <a:moveTo>
                    <a:pt x="170" y="0"/>
                  </a:moveTo>
                  <a:cubicBezTo>
                    <a:pt x="165" y="0"/>
                    <a:pt x="161" y="1"/>
                    <a:pt x="156" y="3"/>
                  </a:cubicBezTo>
                  <a:cubicBezTo>
                    <a:pt x="79" y="119"/>
                    <a:pt x="1" y="431"/>
                    <a:pt x="195" y="431"/>
                  </a:cubicBezTo>
                  <a:cubicBezTo>
                    <a:pt x="233" y="431"/>
                    <a:pt x="270" y="0"/>
                    <a:pt x="1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88" name="Google Shape;1188;p7"/>
            <p:cNvSpPr/>
            <p:nvPr/>
          </p:nvSpPr>
          <p:spPr>
            <a:xfrm>
              <a:off x="5468675" y="2109875"/>
              <a:ext cx="1000" cy="2925"/>
            </a:xfrm>
            <a:custGeom>
              <a:avLst/>
              <a:gdLst/>
              <a:ahLst/>
              <a:cxnLst/>
              <a:rect l="l" t="t" r="r" b="b"/>
              <a:pathLst>
                <a:path w="40" h="117" extrusionOk="0">
                  <a:moveTo>
                    <a:pt x="1" y="1"/>
                  </a:moveTo>
                  <a:cubicBezTo>
                    <a:pt x="1" y="78"/>
                    <a:pt x="1" y="117"/>
                    <a:pt x="40" y="117"/>
                  </a:cubicBezTo>
                  <a:cubicBezTo>
                    <a:pt x="40" y="117"/>
                    <a:pt x="40" y="78"/>
                    <a:pt x="40" y="78"/>
                  </a:cubicBezTo>
                  <a:cubicBezTo>
                    <a:pt x="40" y="78"/>
                    <a:pt x="40" y="39"/>
                    <a:pt x="40" y="39"/>
                  </a:cubicBezTo>
                  <a:cubicBezTo>
                    <a:pt x="1" y="39"/>
                    <a:pt x="1" y="39"/>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89" name="Google Shape;1189;p7"/>
            <p:cNvSpPr/>
            <p:nvPr/>
          </p:nvSpPr>
          <p:spPr>
            <a:xfrm>
              <a:off x="5466725" y="2119625"/>
              <a:ext cx="6250" cy="7825"/>
            </a:xfrm>
            <a:custGeom>
              <a:avLst/>
              <a:gdLst/>
              <a:ahLst/>
              <a:cxnLst/>
              <a:rect l="l" t="t" r="r" b="b"/>
              <a:pathLst>
                <a:path w="250" h="313" extrusionOk="0">
                  <a:moveTo>
                    <a:pt x="121" y="0"/>
                  </a:moveTo>
                  <a:cubicBezTo>
                    <a:pt x="89" y="0"/>
                    <a:pt x="48" y="22"/>
                    <a:pt x="1" y="77"/>
                  </a:cubicBezTo>
                  <a:lnTo>
                    <a:pt x="1" y="310"/>
                  </a:lnTo>
                  <a:cubicBezTo>
                    <a:pt x="12" y="312"/>
                    <a:pt x="22" y="312"/>
                    <a:pt x="32" y="312"/>
                  </a:cubicBezTo>
                  <a:cubicBezTo>
                    <a:pt x="249" y="312"/>
                    <a:pt x="244" y="0"/>
                    <a:pt x="1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90" name="Google Shape;1190;p7"/>
            <p:cNvSpPr/>
            <p:nvPr/>
          </p:nvSpPr>
          <p:spPr>
            <a:xfrm>
              <a:off x="5489425" y="1692500"/>
              <a:ext cx="6525" cy="9700"/>
            </a:xfrm>
            <a:custGeom>
              <a:avLst/>
              <a:gdLst/>
              <a:ahLst/>
              <a:cxnLst/>
              <a:rect l="l" t="t" r="r" b="b"/>
              <a:pathLst>
                <a:path w="261" h="388" extrusionOk="0">
                  <a:moveTo>
                    <a:pt x="66" y="1"/>
                  </a:moveTo>
                  <a:cubicBezTo>
                    <a:pt x="1" y="99"/>
                    <a:pt x="72" y="387"/>
                    <a:pt x="188" y="387"/>
                  </a:cubicBezTo>
                  <a:cubicBezTo>
                    <a:pt x="211" y="387"/>
                    <a:pt x="235" y="376"/>
                    <a:pt x="260" y="351"/>
                  </a:cubicBezTo>
                  <a:cubicBezTo>
                    <a:pt x="221" y="157"/>
                    <a:pt x="105" y="157"/>
                    <a:pt x="6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91" name="Google Shape;1191;p7"/>
            <p:cNvSpPr/>
            <p:nvPr/>
          </p:nvSpPr>
          <p:spPr>
            <a:xfrm>
              <a:off x="5502725" y="1695425"/>
              <a:ext cx="25" cy="25"/>
            </a:xfrm>
            <a:custGeom>
              <a:avLst/>
              <a:gdLst/>
              <a:ahLst/>
              <a:cxnLst/>
              <a:rect l="l" t="t" r="r" b="b"/>
              <a:pathLst>
                <a:path w="1" h="1" extrusionOk="0">
                  <a:moveTo>
                    <a:pt x="1" y="1"/>
                  </a:move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92" name="Google Shape;1192;p7"/>
            <p:cNvSpPr/>
            <p:nvPr/>
          </p:nvSpPr>
          <p:spPr>
            <a:xfrm>
              <a:off x="5506625" y="1712950"/>
              <a:ext cx="1975" cy="6825"/>
            </a:xfrm>
            <a:custGeom>
              <a:avLst/>
              <a:gdLst/>
              <a:ahLst/>
              <a:cxnLst/>
              <a:rect l="l" t="t" r="r" b="b"/>
              <a:pathLst>
                <a:path w="79" h="273" extrusionOk="0">
                  <a:moveTo>
                    <a:pt x="78" y="0"/>
                  </a:moveTo>
                  <a:cubicBezTo>
                    <a:pt x="39" y="78"/>
                    <a:pt x="0" y="156"/>
                    <a:pt x="0" y="272"/>
                  </a:cubicBezTo>
                  <a:cubicBezTo>
                    <a:pt x="39" y="272"/>
                    <a:pt x="78" y="272"/>
                    <a:pt x="78" y="234"/>
                  </a:cubicBezTo>
                  <a:cubicBezTo>
                    <a:pt x="78" y="156"/>
                    <a:pt x="78" y="78"/>
                    <a:pt x="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93" name="Google Shape;1193;p7"/>
            <p:cNvSpPr/>
            <p:nvPr/>
          </p:nvSpPr>
          <p:spPr>
            <a:xfrm>
              <a:off x="5466725" y="2133200"/>
              <a:ext cx="3925" cy="3925"/>
            </a:xfrm>
            <a:custGeom>
              <a:avLst/>
              <a:gdLst/>
              <a:ahLst/>
              <a:cxnLst/>
              <a:rect l="l" t="t" r="r" b="b"/>
              <a:pathLst>
                <a:path w="157" h="157" extrusionOk="0">
                  <a:moveTo>
                    <a:pt x="40" y="1"/>
                  </a:moveTo>
                  <a:cubicBezTo>
                    <a:pt x="40" y="40"/>
                    <a:pt x="1" y="79"/>
                    <a:pt x="1" y="156"/>
                  </a:cubicBezTo>
                  <a:cubicBezTo>
                    <a:pt x="40" y="118"/>
                    <a:pt x="79" y="118"/>
                    <a:pt x="118" y="79"/>
                  </a:cubicBezTo>
                  <a:cubicBezTo>
                    <a:pt x="118" y="79"/>
                    <a:pt x="118" y="40"/>
                    <a:pt x="157" y="40"/>
                  </a:cubicBezTo>
                  <a:cubicBezTo>
                    <a:pt x="118" y="1"/>
                    <a:pt x="79" y="1"/>
                    <a:pt x="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94" name="Google Shape;1194;p7"/>
            <p:cNvSpPr/>
            <p:nvPr/>
          </p:nvSpPr>
          <p:spPr>
            <a:xfrm>
              <a:off x="5348050" y="1645825"/>
              <a:ext cx="6825" cy="8775"/>
            </a:xfrm>
            <a:custGeom>
              <a:avLst/>
              <a:gdLst/>
              <a:ahLst/>
              <a:cxnLst/>
              <a:rect l="l" t="t" r="r" b="b"/>
              <a:pathLst>
                <a:path w="273" h="351" extrusionOk="0">
                  <a:moveTo>
                    <a:pt x="273" y="0"/>
                  </a:moveTo>
                  <a:cubicBezTo>
                    <a:pt x="117" y="0"/>
                    <a:pt x="0" y="78"/>
                    <a:pt x="39" y="350"/>
                  </a:cubicBezTo>
                  <a:cubicBezTo>
                    <a:pt x="195" y="311"/>
                    <a:pt x="273" y="234"/>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95" name="Google Shape;1195;p7"/>
            <p:cNvSpPr/>
            <p:nvPr/>
          </p:nvSpPr>
          <p:spPr>
            <a:xfrm>
              <a:off x="5354850" y="1634150"/>
              <a:ext cx="25" cy="25"/>
            </a:xfrm>
            <a:custGeom>
              <a:avLst/>
              <a:gdLst/>
              <a:ahLst/>
              <a:cxnLst/>
              <a:rect l="l" t="t" r="r" b="b"/>
              <a:pathLst>
                <a:path w="1" h="1" extrusionOk="0">
                  <a:moveTo>
                    <a:pt x="1" y="0"/>
                  </a:move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96" name="Google Shape;1196;p7"/>
            <p:cNvSpPr/>
            <p:nvPr/>
          </p:nvSpPr>
          <p:spPr>
            <a:xfrm>
              <a:off x="5361675" y="1681800"/>
              <a:ext cx="3900" cy="6850"/>
            </a:xfrm>
            <a:custGeom>
              <a:avLst/>
              <a:gdLst/>
              <a:ahLst/>
              <a:cxnLst/>
              <a:rect l="l" t="t" r="r" b="b"/>
              <a:pathLst>
                <a:path w="156" h="274" extrusionOk="0">
                  <a:moveTo>
                    <a:pt x="0" y="1"/>
                  </a:moveTo>
                  <a:lnTo>
                    <a:pt x="39" y="273"/>
                  </a:lnTo>
                  <a:lnTo>
                    <a:pt x="39" y="157"/>
                  </a:lnTo>
                  <a:lnTo>
                    <a:pt x="117" y="157"/>
                  </a:lnTo>
                  <a:cubicBezTo>
                    <a:pt x="156" y="118"/>
                    <a:pt x="156" y="79"/>
                    <a:pt x="156" y="40"/>
                  </a:cubicBezTo>
                  <a:cubicBezTo>
                    <a:pt x="117" y="40"/>
                    <a:pt x="117" y="1"/>
                    <a:pt x="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97" name="Google Shape;1197;p7"/>
            <p:cNvSpPr/>
            <p:nvPr/>
          </p:nvSpPr>
          <p:spPr>
            <a:xfrm>
              <a:off x="5286750" y="1677925"/>
              <a:ext cx="7825" cy="22400"/>
            </a:xfrm>
            <a:custGeom>
              <a:avLst/>
              <a:gdLst/>
              <a:ahLst/>
              <a:cxnLst/>
              <a:rect l="l" t="t" r="r" b="b"/>
              <a:pathLst>
                <a:path w="313" h="896" extrusionOk="0">
                  <a:moveTo>
                    <a:pt x="195" y="0"/>
                  </a:moveTo>
                  <a:cubicBezTo>
                    <a:pt x="157" y="117"/>
                    <a:pt x="157" y="234"/>
                    <a:pt x="195" y="350"/>
                  </a:cubicBezTo>
                  <a:cubicBezTo>
                    <a:pt x="118" y="389"/>
                    <a:pt x="1" y="428"/>
                    <a:pt x="1" y="545"/>
                  </a:cubicBezTo>
                  <a:cubicBezTo>
                    <a:pt x="1" y="545"/>
                    <a:pt x="1" y="584"/>
                    <a:pt x="1" y="584"/>
                  </a:cubicBezTo>
                  <a:cubicBezTo>
                    <a:pt x="118" y="662"/>
                    <a:pt x="273" y="623"/>
                    <a:pt x="234" y="895"/>
                  </a:cubicBezTo>
                  <a:lnTo>
                    <a:pt x="312" y="895"/>
                  </a:lnTo>
                  <a:lnTo>
                    <a:pt x="312" y="117"/>
                  </a:lnTo>
                  <a:cubicBezTo>
                    <a:pt x="273" y="78"/>
                    <a:pt x="234" y="39"/>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98" name="Google Shape;1198;p7"/>
            <p:cNvSpPr/>
            <p:nvPr/>
          </p:nvSpPr>
          <p:spPr>
            <a:xfrm>
              <a:off x="5305250" y="1642900"/>
              <a:ext cx="12675" cy="22400"/>
            </a:xfrm>
            <a:custGeom>
              <a:avLst/>
              <a:gdLst/>
              <a:ahLst/>
              <a:cxnLst/>
              <a:rect l="l" t="t" r="r" b="b"/>
              <a:pathLst>
                <a:path w="507" h="896" extrusionOk="0">
                  <a:moveTo>
                    <a:pt x="0" y="0"/>
                  </a:moveTo>
                  <a:cubicBezTo>
                    <a:pt x="156" y="195"/>
                    <a:pt x="273" y="389"/>
                    <a:pt x="312" y="623"/>
                  </a:cubicBezTo>
                  <a:lnTo>
                    <a:pt x="389" y="701"/>
                  </a:lnTo>
                  <a:lnTo>
                    <a:pt x="389" y="895"/>
                  </a:lnTo>
                  <a:lnTo>
                    <a:pt x="506" y="895"/>
                  </a:lnTo>
                  <a:lnTo>
                    <a:pt x="506" y="817"/>
                  </a:lnTo>
                  <a:cubicBezTo>
                    <a:pt x="506" y="779"/>
                    <a:pt x="506" y="779"/>
                    <a:pt x="506" y="779"/>
                  </a:cubicBezTo>
                  <a:cubicBezTo>
                    <a:pt x="506" y="662"/>
                    <a:pt x="467" y="584"/>
                    <a:pt x="428" y="506"/>
                  </a:cubicBezTo>
                  <a:cubicBezTo>
                    <a:pt x="428" y="506"/>
                    <a:pt x="428" y="506"/>
                    <a:pt x="428" y="545"/>
                  </a:cubicBezTo>
                  <a:cubicBezTo>
                    <a:pt x="389" y="351"/>
                    <a:pt x="312" y="195"/>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199" name="Google Shape;1199;p7"/>
            <p:cNvSpPr/>
            <p:nvPr/>
          </p:nvSpPr>
          <p:spPr>
            <a:xfrm>
              <a:off x="5439500" y="1636675"/>
              <a:ext cx="8775" cy="6000"/>
            </a:xfrm>
            <a:custGeom>
              <a:avLst/>
              <a:gdLst/>
              <a:ahLst/>
              <a:cxnLst/>
              <a:rect l="l" t="t" r="r" b="b"/>
              <a:pathLst>
                <a:path w="351" h="240" extrusionOk="0">
                  <a:moveTo>
                    <a:pt x="234" y="1"/>
                  </a:moveTo>
                  <a:cubicBezTo>
                    <a:pt x="135" y="1"/>
                    <a:pt x="57" y="37"/>
                    <a:pt x="0" y="94"/>
                  </a:cubicBezTo>
                  <a:lnTo>
                    <a:pt x="0" y="210"/>
                  </a:lnTo>
                  <a:cubicBezTo>
                    <a:pt x="39" y="230"/>
                    <a:pt x="88" y="240"/>
                    <a:pt x="141" y="240"/>
                  </a:cubicBezTo>
                  <a:cubicBezTo>
                    <a:pt x="195" y="240"/>
                    <a:pt x="253" y="230"/>
                    <a:pt x="312" y="210"/>
                  </a:cubicBezTo>
                  <a:cubicBezTo>
                    <a:pt x="312" y="133"/>
                    <a:pt x="351" y="94"/>
                    <a:pt x="351" y="16"/>
                  </a:cubicBezTo>
                  <a:cubicBezTo>
                    <a:pt x="309" y="5"/>
                    <a:pt x="270" y="1"/>
                    <a:pt x="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00" name="Google Shape;1200;p7"/>
            <p:cNvSpPr/>
            <p:nvPr/>
          </p:nvSpPr>
          <p:spPr>
            <a:xfrm>
              <a:off x="5394750" y="1972700"/>
              <a:ext cx="3900" cy="5850"/>
            </a:xfrm>
            <a:custGeom>
              <a:avLst/>
              <a:gdLst/>
              <a:ahLst/>
              <a:cxnLst/>
              <a:rect l="l" t="t" r="r" b="b"/>
              <a:pathLst>
                <a:path w="156" h="234" extrusionOk="0">
                  <a:moveTo>
                    <a:pt x="0" y="0"/>
                  </a:moveTo>
                  <a:cubicBezTo>
                    <a:pt x="0" y="78"/>
                    <a:pt x="0" y="156"/>
                    <a:pt x="0" y="234"/>
                  </a:cubicBezTo>
                  <a:cubicBezTo>
                    <a:pt x="78" y="234"/>
                    <a:pt x="117" y="195"/>
                    <a:pt x="156" y="117"/>
                  </a:cubicBez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01" name="Google Shape;1201;p7"/>
            <p:cNvSpPr/>
            <p:nvPr/>
          </p:nvSpPr>
          <p:spPr>
            <a:xfrm>
              <a:off x="5402525" y="1722675"/>
              <a:ext cx="5875" cy="13650"/>
            </a:xfrm>
            <a:custGeom>
              <a:avLst/>
              <a:gdLst/>
              <a:ahLst/>
              <a:cxnLst/>
              <a:rect l="l" t="t" r="r" b="b"/>
              <a:pathLst>
                <a:path w="235" h="546" extrusionOk="0">
                  <a:moveTo>
                    <a:pt x="117" y="0"/>
                  </a:moveTo>
                  <a:cubicBezTo>
                    <a:pt x="117" y="39"/>
                    <a:pt x="78" y="78"/>
                    <a:pt x="78" y="117"/>
                  </a:cubicBezTo>
                  <a:lnTo>
                    <a:pt x="1" y="195"/>
                  </a:lnTo>
                  <a:cubicBezTo>
                    <a:pt x="1" y="312"/>
                    <a:pt x="39" y="428"/>
                    <a:pt x="156" y="545"/>
                  </a:cubicBezTo>
                  <a:cubicBezTo>
                    <a:pt x="195" y="389"/>
                    <a:pt x="234" y="234"/>
                    <a:pt x="234" y="78"/>
                  </a:cubicBezTo>
                  <a:cubicBezTo>
                    <a:pt x="195" y="78"/>
                    <a:pt x="156" y="39"/>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02" name="Google Shape;1202;p7"/>
            <p:cNvSpPr/>
            <p:nvPr/>
          </p:nvSpPr>
          <p:spPr>
            <a:xfrm>
              <a:off x="5454075" y="2122500"/>
              <a:ext cx="10750" cy="17550"/>
            </a:xfrm>
            <a:custGeom>
              <a:avLst/>
              <a:gdLst/>
              <a:ahLst/>
              <a:cxnLst/>
              <a:rect l="l" t="t" r="r" b="b"/>
              <a:pathLst>
                <a:path w="430" h="702" extrusionOk="0">
                  <a:moveTo>
                    <a:pt x="1" y="1"/>
                  </a:moveTo>
                  <a:cubicBezTo>
                    <a:pt x="1" y="273"/>
                    <a:pt x="118" y="390"/>
                    <a:pt x="157" y="701"/>
                  </a:cubicBezTo>
                  <a:lnTo>
                    <a:pt x="196" y="701"/>
                  </a:lnTo>
                  <a:cubicBezTo>
                    <a:pt x="429" y="546"/>
                    <a:pt x="79" y="117"/>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03" name="Google Shape;1203;p7"/>
            <p:cNvSpPr/>
            <p:nvPr/>
          </p:nvSpPr>
          <p:spPr>
            <a:xfrm>
              <a:off x="5423925" y="1637050"/>
              <a:ext cx="1000" cy="25"/>
            </a:xfrm>
            <a:custGeom>
              <a:avLst/>
              <a:gdLst/>
              <a:ahLst/>
              <a:cxnLst/>
              <a:rect l="l" t="t" r="r" b="b"/>
              <a:pathLst>
                <a:path w="40" h="1" extrusionOk="0">
                  <a:moveTo>
                    <a:pt x="40" y="1"/>
                  </a:moveTo>
                  <a:lnTo>
                    <a:pt x="1" y="1"/>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04" name="Google Shape;1204;p7"/>
            <p:cNvSpPr/>
            <p:nvPr/>
          </p:nvSpPr>
          <p:spPr>
            <a:xfrm>
              <a:off x="5229475" y="1512375"/>
              <a:ext cx="4500" cy="6475"/>
            </a:xfrm>
            <a:custGeom>
              <a:avLst/>
              <a:gdLst/>
              <a:ahLst/>
              <a:cxnLst/>
              <a:rect l="l" t="t" r="r" b="b"/>
              <a:pathLst>
                <a:path w="180" h="259" extrusionOk="0">
                  <a:moveTo>
                    <a:pt x="117" y="1"/>
                  </a:moveTo>
                  <a:cubicBezTo>
                    <a:pt x="27" y="1"/>
                    <a:pt x="0" y="136"/>
                    <a:pt x="35" y="240"/>
                  </a:cubicBezTo>
                  <a:cubicBezTo>
                    <a:pt x="60" y="253"/>
                    <a:pt x="79" y="258"/>
                    <a:pt x="95" y="258"/>
                  </a:cubicBezTo>
                  <a:cubicBezTo>
                    <a:pt x="179" y="258"/>
                    <a:pt x="152" y="105"/>
                    <a:pt x="152" y="7"/>
                  </a:cubicBezTo>
                  <a:cubicBezTo>
                    <a:pt x="139" y="3"/>
                    <a:pt x="128" y="1"/>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05" name="Google Shape;1205;p7"/>
            <p:cNvSpPr/>
            <p:nvPr/>
          </p:nvSpPr>
          <p:spPr>
            <a:xfrm>
              <a:off x="5228400" y="1973650"/>
              <a:ext cx="2925" cy="3925"/>
            </a:xfrm>
            <a:custGeom>
              <a:avLst/>
              <a:gdLst/>
              <a:ahLst/>
              <a:cxnLst/>
              <a:rect l="l" t="t" r="r" b="b"/>
              <a:pathLst>
                <a:path w="117" h="157" extrusionOk="0">
                  <a:moveTo>
                    <a:pt x="0" y="1"/>
                  </a:moveTo>
                  <a:lnTo>
                    <a:pt x="0" y="79"/>
                  </a:lnTo>
                  <a:cubicBezTo>
                    <a:pt x="39" y="79"/>
                    <a:pt x="78" y="118"/>
                    <a:pt x="117" y="157"/>
                  </a:cubicBezTo>
                  <a:cubicBezTo>
                    <a:pt x="78" y="118"/>
                    <a:pt x="39" y="40"/>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06" name="Google Shape;1206;p7"/>
            <p:cNvSpPr/>
            <p:nvPr/>
          </p:nvSpPr>
          <p:spPr>
            <a:xfrm>
              <a:off x="5229350" y="1498925"/>
              <a:ext cx="19500" cy="20450"/>
            </a:xfrm>
            <a:custGeom>
              <a:avLst/>
              <a:gdLst/>
              <a:ahLst/>
              <a:cxnLst/>
              <a:rect l="l" t="t" r="r" b="b"/>
              <a:pathLst>
                <a:path w="780" h="818" extrusionOk="0">
                  <a:moveTo>
                    <a:pt x="79" y="0"/>
                  </a:moveTo>
                  <a:cubicBezTo>
                    <a:pt x="40" y="39"/>
                    <a:pt x="40" y="78"/>
                    <a:pt x="1" y="156"/>
                  </a:cubicBezTo>
                  <a:cubicBezTo>
                    <a:pt x="196" y="156"/>
                    <a:pt x="196" y="467"/>
                    <a:pt x="157" y="739"/>
                  </a:cubicBezTo>
                  <a:cubicBezTo>
                    <a:pt x="390" y="662"/>
                    <a:pt x="779" y="817"/>
                    <a:pt x="701" y="350"/>
                  </a:cubicBezTo>
                  <a:cubicBezTo>
                    <a:pt x="675" y="344"/>
                    <a:pt x="646" y="342"/>
                    <a:pt x="615" y="342"/>
                  </a:cubicBezTo>
                  <a:cubicBezTo>
                    <a:pt x="554" y="342"/>
                    <a:pt x="486" y="350"/>
                    <a:pt x="424" y="350"/>
                  </a:cubicBezTo>
                  <a:cubicBezTo>
                    <a:pt x="332" y="350"/>
                    <a:pt x="254" y="331"/>
                    <a:pt x="234" y="234"/>
                  </a:cubicBezTo>
                  <a:cubicBezTo>
                    <a:pt x="196" y="156"/>
                    <a:pt x="234" y="78"/>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07" name="Google Shape;1207;p7"/>
            <p:cNvSpPr/>
            <p:nvPr/>
          </p:nvSpPr>
          <p:spPr>
            <a:xfrm>
              <a:off x="5420775" y="2260650"/>
              <a:ext cx="12900" cy="17000"/>
            </a:xfrm>
            <a:custGeom>
              <a:avLst/>
              <a:gdLst/>
              <a:ahLst/>
              <a:cxnLst/>
              <a:rect l="l" t="t" r="r" b="b"/>
              <a:pathLst>
                <a:path w="516" h="680" extrusionOk="0">
                  <a:moveTo>
                    <a:pt x="282" y="0"/>
                  </a:moveTo>
                  <a:cubicBezTo>
                    <a:pt x="321" y="156"/>
                    <a:pt x="243" y="351"/>
                    <a:pt x="88" y="351"/>
                  </a:cubicBezTo>
                  <a:cubicBezTo>
                    <a:pt x="0" y="613"/>
                    <a:pt x="197" y="679"/>
                    <a:pt x="318" y="679"/>
                  </a:cubicBezTo>
                  <a:cubicBezTo>
                    <a:pt x="358" y="679"/>
                    <a:pt x="389" y="672"/>
                    <a:pt x="399" y="662"/>
                  </a:cubicBezTo>
                  <a:cubicBezTo>
                    <a:pt x="321" y="429"/>
                    <a:pt x="282" y="117"/>
                    <a:pt x="516" y="117"/>
                  </a:cubicBezTo>
                  <a:cubicBezTo>
                    <a:pt x="516" y="78"/>
                    <a:pt x="516" y="39"/>
                    <a:pt x="51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08" name="Google Shape;1208;p7"/>
            <p:cNvSpPr/>
            <p:nvPr/>
          </p:nvSpPr>
          <p:spPr>
            <a:xfrm>
              <a:off x="5327625" y="2040775"/>
              <a:ext cx="5850" cy="7825"/>
            </a:xfrm>
            <a:custGeom>
              <a:avLst/>
              <a:gdLst/>
              <a:ahLst/>
              <a:cxnLst/>
              <a:rect l="l" t="t" r="r" b="b"/>
              <a:pathLst>
                <a:path w="234" h="313" extrusionOk="0">
                  <a:moveTo>
                    <a:pt x="78" y="1"/>
                  </a:moveTo>
                  <a:cubicBezTo>
                    <a:pt x="39" y="79"/>
                    <a:pt x="0" y="196"/>
                    <a:pt x="78" y="312"/>
                  </a:cubicBezTo>
                  <a:cubicBezTo>
                    <a:pt x="117" y="196"/>
                    <a:pt x="195" y="118"/>
                    <a:pt x="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09" name="Google Shape;1209;p7"/>
            <p:cNvSpPr/>
            <p:nvPr/>
          </p:nvSpPr>
          <p:spPr>
            <a:xfrm>
              <a:off x="5347075" y="2038850"/>
              <a:ext cx="5850" cy="3325"/>
            </a:xfrm>
            <a:custGeom>
              <a:avLst/>
              <a:gdLst/>
              <a:ahLst/>
              <a:cxnLst/>
              <a:rect l="l" t="t" r="r" b="b"/>
              <a:pathLst>
                <a:path w="234" h="133" extrusionOk="0">
                  <a:moveTo>
                    <a:pt x="234" y="0"/>
                  </a:moveTo>
                  <a:cubicBezTo>
                    <a:pt x="156" y="0"/>
                    <a:pt x="78" y="39"/>
                    <a:pt x="0" y="39"/>
                  </a:cubicBezTo>
                  <a:cubicBezTo>
                    <a:pt x="29" y="96"/>
                    <a:pt x="78" y="132"/>
                    <a:pt x="133" y="132"/>
                  </a:cubicBezTo>
                  <a:cubicBezTo>
                    <a:pt x="153" y="132"/>
                    <a:pt x="174" y="127"/>
                    <a:pt x="195" y="117"/>
                  </a:cubicBezTo>
                  <a:cubicBezTo>
                    <a:pt x="195" y="78"/>
                    <a:pt x="234" y="39"/>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10" name="Google Shape;1210;p7"/>
            <p:cNvSpPr/>
            <p:nvPr/>
          </p:nvSpPr>
          <p:spPr>
            <a:xfrm>
              <a:off x="5382100" y="2089425"/>
              <a:ext cx="3925" cy="2950"/>
            </a:xfrm>
            <a:custGeom>
              <a:avLst/>
              <a:gdLst/>
              <a:ahLst/>
              <a:cxnLst/>
              <a:rect l="l" t="t" r="r" b="b"/>
              <a:pathLst>
                <a:path w="157" h="118" extrusionOk="0">
                  <a:moveTo>
                    <a:pt x="0" y="1"/>
                  </a:moveTo>
                  <a:lnTo>
                    <a:pt x="0" y="117"/>
                  </a:lnTo>
                  <a:lnTo>
                    <a:pt x="156" y="40"/>
                  </a:lnTo>
                  <a:cubicBezTo>
                    <a:pt x="117" y="1"/>
                    <a:pt x="78" y="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11" name="Google Shape;1211;p7"/>
            <p:cNvSpPr/>
            <p:nvPr/>
          </p:nvSpPr>
          <p:spPr>
            <a:xfrm>
              <a:off x="5316925" y="1828700"/>
              <a:ext cx="16550" cy="5875"/>
            </a:xfrm>
            <a:custGeom>
              <a:avLst/>
              <a:gdLst/>
              <a:ahLst/>
              <a:cxnLst/>
              <a:rect l="l" t="t" r="r" b="b"/>
              <a:pathLst>
                <a:path w="662" h="235" extrusionOk="0">
                  <a:moveTo>
                    <a:pt x="216" y="0"/>
                  </a:moveTo>
                  <a:cubicBezTo>
                    <a:pt x="123" y="0"/>
                    <a:pt x="42" y="34"/>
                    <a:pt x="0" y="118"/>
                  </a:cubicBezTo>
                  <a:cubicBezTo>
                    <a:pt x="78" y="156"/>
                    <a:pt x="195" y="195"/>
                    <a:pt x="350" y="234"/>
                  </a:cubicBezTo>
                  <a:lnTo>
                    <a:pt x="662" y="234"/>
                  </a:lnTo>
                  <a:cubicBezTo>
                    <a:pt x="587" y="109"/>
                    <a:pt x="383" y="0"/>
                    <a:pt x="21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12" name="Google Shape;1212;p7"/>
            <p:cNvSpPr/>
            <p:nvPr/>
          </p:nvSpPr>
          <p:spPr>
            <a:xfrm>
              <a:off x="5345125" y="1682775"/>
              <a:ext cx="5875" cy="11700"/>
            </a:xfrm>
            <a:custGeom>
              <a:avLst/>
              <a:gdLst/>
              <a:ahLst/>
              <a:cxnLst/>
              <a:rect l="l" t="t" r="r" b="b"/>
              <a:pathLst>
                <a:path w="235" h="468" extrusionOk="0">
                  <a:moveTo>
                    <a:pt x="156" y="1"/>
                  </a:moveTo>
                  <a:cubicBezTo>
                    <a:pt x="78" y="1"/>
                    <a:pt x="1" y="1"/>
                    <a:pt x="40" y="156"/>
                  </a:cubicBezTo>
                  <a:lnTo>
                    <a:pt x="156" y="156"/>
                  </a:lnTo>
                  <a:lnTo>
                    <a:pt x="156" y="1"/>
                  </a:lnTo>
                  <a:close/>
                  <a:moveTo>
                    <a:pt x="156" y="156"/>
                  </a:moveTo>
                  <a:lnTo>
                    <a:pt x="156" y="156"/>
                  </a:lnTo>
                  <a:cubicBezTo>
                    <a:pt x="117" y="273"/>
                    <a:pt x="117" y="351"/>
                    <a:pt x="117" y="468"/>
                  </a:cubicBezTo>
                  <a:cubicBezTo>
                    <a:pt x="234" y="468"/>
                    <a:pt x="234" y="234"/>
                    <a:pt x="156" y="156"/>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13" name="Google Shape;1213;p7"/>
            <p:cNvSpPr/>
            <p:nvPr/>
          </p:nvSpPr>
          <p:spPr>
            <a:xfrm>
              <a:off x="5342200" y="1697375"/>
              <a:ext cx="5850" cy="9025"/>
            </a:xfrm>
            <a:custGeom>
              <a:avLst/>
              <a:gdLst/>
              <a:ahLst/>
              <a:cxnLst/>
              <a:rect l="l" t="t" r="r" b="b"/>
              <a:pathLst>
                <a:path w="234" h="361" extrusionOk="0">
                  <a:moveTo>
                    <a:pt x="157" y="0"/>
                  </a:moveTo>
                  <a:lnTo>
                    <a:pt x="157" y="0"/>
                  </a:lnTo>
                  <a:cubicBezTo>
                    <a:pt x="118" y="117"/>
                    <a:pt x="1" y="234"/>
                    <a:pt x="79" y="351"/>
                  </a:cubicBezTo>
                  <a:cubicBezTo>
                    <a:pt x="93" y="358"/>
                    <a:pt x="106" y="361"/>
                    <a:pt x="117" y="361"/>
                  </a:cubicBezTo>
                  <a:cubicBezTo>
                    <a:pt x="234" y="361"/>
                    <a:pt x="227" y="36"/>
                    <a:pt x="1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14" name="Google Shape;1214;p7"/>
            <p:cNvSpPr/>
            <p:nvPr/>
          </p:nvSpPr>
          <p:spPr>
            <a:xfrm>
              <a:off x="5438525" y="2260650"/>
              <a:ext cx="5850" cy="4900"/>
            </a:xfrm>
            <a:custGeom>
              <a:avLst/>
              <a:gdLst/>
              <a:ahLst/>
              <a:cxnLst/>
              <a:rect l="l" t="t" r="r" b="b"/>
              <a:pathLst>
                <a:path w="234" h="196" extrusionOk="0">
                  <a:moveTo>
                    <a:pt x="0" y="0"/>
                  </a:moveTo>
                  <a:lnTo>
                    <a:pt x="0" y="195"/>
                  </a:lnTo>
                  <a:cubicBezTo>
                    <a:pt x="117" y="195"/>
                    <a:pt x="195" y="195"/>
                    <a:pt x="234" y="156"/>
                  </a:cubicBezTo>
                  <a:cubicBezTo>
                    <a:pt x="234" y="78"/>
                    <a:pt x="234" y="39"/>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15" name="Google Shape;1215;p7"/>
            <p:cNvSpPr/>
            <p:nvPr/>
          </p:nvSpPr>
          <p:spPr>
            <a:xfrm>
              <a:off x="5441450" y="2127375"/>
              <a:ext cx="2925" cy="7800"/>
            </a:xfrm>
            <a:custGeom>
              <a:avLst/>
              <a:gdLst/>
              <a:ahLst/>
              <a:cxnLst/>
              <a:rect l="l" t="t" r="r" b="b"/>
              <a:pathLst>
                <a:path w="117" h="312" extrusionOk="0">
                  <a:moveTo>
                    <a:pt x="117" y="0"/>
                  </a:moveTo>
                  <a:cubicBezTo>
                    <a:pt x="39" y="0"/>
                    <a:pt x="0" y="78"/>
                    <a:pt x="0" y="156"/>
                  </a:cubicBezTo>
                  <a:cubicBezTo>
                    <a:pt x="39" y="195"/>
                    <a:pt x="78" y="234"/>
                    <a:pt x="117" y="312"/>
                  </a:cubicBezTo>
                  <a:cubicBezTo>
                    <a:pt x="78" y="195"/>
                    <a:pt x="78" y="117"/>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16" name="Google Shape;1216;p7"/>
            <p:cNvSpPr/>
            <p:nvPr/>
          </p:nvSpPr>
          <p:spPr>
            <a:xfrm>
              <a:off x="5440475" y="2111800"/>
              <a:ext cx="7800" cy="9600"/>
            </a:xfrm>
            <a:custGeom>
              <a:avLst/>
              <a:gdLst/>
              <a:ahLst/>
              <a:cxnLst/>
              <a:rect l="l" t="t" r="r" b="b"/>
              <a:pathLst>
                <a:path w="312" h="384" extrusionOk="0">
                  <a:moveTo>
                    <a:pt x="117" y="1"/>
                  </a:moveTo>
                  <a:cubicBezTo>
                    <a:pt x="78" y="40"/>
                    <a:pt x="39" y="79"/>
                    <a:pt x="0" y="156"/>
                  </a:cubicBezTo>
                  <a:cubicBezTo>
                    <a:pt x="94" y="219"/>
                    <a:pt x="87" y="383"/>
                    <a:pt x="183" y="383"/>
                  </a:cubicBezTo>
                  <a:cubicBezTo>
                    <a:pt x="206" y="383"/>
                    <a:pt x="235" y="374"/>
                    <a:pt x="273" y="351"/>
                  </a:cubicBezTo>
                  <a:cubicBezTo>
                    <a:pt x="273" y="312"/>
                    <a:pt x="273" y="273"/>
                    <a:pt x="312" y="273"/>
                  </a:cubicBezTo>
                  <a:cubicBezTo>
                    <a:pt x="234" y="79"/>
                    <a:pt x="195" y="40"/>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17" name="Google Shape;1217;p7"/>
            <p:cNvSpPr/>
            <p:nvPr/>
          </p:nvSpPr>
          <p:spPr>
            <a:xfrm>
              <a:off x="5371400" y="2022050"/>
              <a:ext cx="8775" cy="12925"/>
            </a:xfrm>
            <a:custGeom>
              <a:avLst/>
              <a:gdLst/>
              <a:ahLst/>
              <a:cxnLst/>
              <a:rect l="l" t="t" r="r" b="b"/>
              <a:pathLst>
                <a:path w="351" h="517" extrusionOk="0">
                  <a:moveTo>
                    <a:pt x="128" y="1"/>
                  </a:moveTo>
                  <a:cubicBezTo>
                    <a:pt x="112" y="1"/>
                    <a:pt x="96" y="14"/>
                    <a:pt x="78" y="50"/>
                  </a:cubicBezTo>
                  <a:cubicBezTo>
                    <a:pt x="156" y="322"/>
                    <a:pt x="39" y="322"/>
                    <a:pt x="0" y="517"/>
                  </a:cubicBezTo>
                  <a:cubicBezTo>
                    <a:pt x="156" y="400"/>
                    <a:pt x="351" y="400"/>
                    <a:pt x="351" y="88"/>
                  </a:cubicBezTo>
                  <a:lnTo>
                    <a:pt x="351" y="88"/>
                  </a:lnTo>
                  <a:cubicBezTo>
                    <a:pt x="330" y="99"/>
                    <a:pt x="312" y="103"/>
                    <a:pt x="295" y="103"/>
                  </a:cubicBezTo>
                  <a:cubicBezTo>
                    <a:pt x="214" y="103"/>
                    <a:pt x="171" y="1"/>
                    <a:pt x="12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18" name="Google Shape;1218;p7"/>
            <p:cNvSpPr/>
            <p:nvPr/>
          </p:nvSpPr>
          <p:spPr>
            <a:xfrm>
              <a:off x="5375275" y="2063175"/>
              <a:ext cx="5875" cy="4875"/>
            </a:xfrm>
            <a:custGeom>
              <a:avLst/>
              <a:gdLst/>
              <a:ahLst/>
              <a:cxnLst/>
              <a:rect l="l" t="t" r="r" b="b"/>
              <a:pathLst>
                <a:path w="235" h="195" extrusionOk="0">
                  <a:moveTo>
                    <a:pt x="157" y="0"/>
                  </a:moveTo>
                  <a:cubicBezTo>
                    <a:pt x="157" y="39"/>
                    <a:pt x="137" y="49"/>
                    <a:pt x="108" y="49"/>
                  </a:cubicBezTo>
                  <a:cubicBezTo>
                    <a:pt x="79" y="49"/>
                    <a:pt x="40" y="39"/>
                    <a:pt x="1" y="39"/>
                  </a:cubicBezTo>
                  <a:cubicBezTo>
                    <a:pt x="40" y="78"/>
                    <a:pt x="79" y="117"/>
                    <a:pt x="118" y="195"/>
                  </a:cubicBezTo>
                  <a:cubicBezTo>
                    <a:pt x="196" y="195"/>
                    <a:pt x="234" y="156"/>
                    <a:pt x="1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19" name="Google Shape;1219;p7"/>
            <p:cNvSpPr/>
            <p:nvPr/>
          </p:nvSpPr>
          <p:spPr>
            <a:xfrm>
              <a:off x="5387925" y="2265525"/>
              <a:ext cx="10725" cy="18575"/>
            </a:xfrm>
            <a:custGeom>
              <a:avLst/>
              <a:gdLst/>
              <a:ahLst/>
              <a:cxnLst/>
              <a:rect l="l" t="t" r="r" b="b"/>
              <a:pathLst>
                <a:path w="429" h="743" extrusionOk="0">
                  <a:moveTo>
                    <a:pt x="312" y="0"/>
                  </a:moveTo>
                  <a:cubicBezTo>
                    <a:pt x="234" y="156"/>
                    <a:pt x="1" y="428"/>
                    <a:pt x="118" y="623"/>
                  </a:cubicBezTo>
                  <a:cubicBezTo>
                    <a:pt x="133" y="591"/>
                    <a:pt x="146" y="579"/>
                    <a:pt x="157" y="579"/>
                  </a:cubicBezTo>
                  <a:cubicBezTo>
                    <a:pt x="197" y="579"/>
                    <a:pt x="216" y="743"/>
                    <a:pt x="292" y="743"/>
                  </a:cubicBezTo>
                  <a:cubicBezTo>
                    <a:pt x="299" y="743"/>
                    <a:pt x="305" y="742"/>
                    <a:pt x="312" y="739"/>
                  </a:cubicBezTo>
                  <a:cubicBezTo>
                    <a:pt x="312" y="506"/>
                    <a:pt x="429" y="156"/>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20" name="Google Shape;1220;p7"/>
            <p:cNvSpPr/>
            <p:nvPr/>
          </p:nvSpPr>
          <p:spPr>
            <a:xfrm>
              <a:off x="5385025" y="1691525"/>
              <a:ext cx="4875" cy="13650"/>
            </a:xfrm>
            <a:custGeom>
              <a:avLst/>
              <a:gdLst/>
              <a:ahLst/>
              <a:cxnLst/>
              <a:rect l="l" t="t" r="r" b="b"/>
              <a:pathLst>
                <a:path w="195" h="546" extrusionOk="0">
                  <a:moveTo>
                    <a:pt x="195" y="1"/>
                  </a:moveTo>
                  <a:cubicBezTo>
                    <a:pt x="78" y="79"/>
                    <a:pt x="0" y="234"/>
                    <a:pt x="0" y="390"/>
                  </a:cubicBezTo>
                  <a:cubicBezTo>
                    <a:pt x="0" y="390"/>
                    <a:pt x="0" y="390"/>
                    <a:pt x="0" y="429"/>
                  </a:cubicBezTo>
                  <a:cubicBezTo>
                    <a:pt x="39" y="468"/>
                    <a:pt x="78" y="507"/>
                    <a:pt x="117" y="546"/>
                  </a:cubicBezTo>
                  <a:cubicBezTo>
                    <a:pt x="156" y="546"/>
                    <a:pt x="195" y="507"/>
                    <a:pt x="195" y="507"/>
                  </a:cubicBezTo>
                  <a:lnTo>
                    <a:pt x="19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21" name="Google Shape;1221;p7"/>
            <p:cNvSpPr/>
            <p:nvPr/>
          </p:nvSpPr>
          <p:spPr>
            <a:xfrm>
              <a:off x="5374325" y="1980275"/>
              <a:ext cx="6700" cy="8000"/>
            </a:xfrm>
            <a:custGeom>
              <a:avLst/>
              <a:gdLst/>
              <a:ahLst/>
              <a:cxnLst/>
              <a:rect l="l" t="t" r="r" b="b"/>
              <a:pathLst>
                <a:path w="268" h="320" extrusionOk="0">
                  <a:moveTo>
                    <a:pt x="94" y="1"/>
                  </a:moveTo>
                  <a:cubicBezTo>
                    <a:pt x="77" y="1"/>
                    <a:pt x="59" y="3"/>
                    <a:pt x="39" y="8"/>
                  </a:cubicBezTo>
                  <a:cubicBezTo>
                    <a:pt x="39" y="8"/>
                    <a:pt x="0" y="47"/>
                    <a:pt x="0" y="86"/>
                  </a:cubicBezTo>
                  <a:cubicBezTo>
                    <a:pt x="0" y="86"/>
                    <a:pt x="0" y="125"/>
                    <a:pt x="39" y="164"/>
                  </a:cubicBezTo>
                  <a:cubicBezTo>
                    <a:pt x="39" y="203"/>
                    <a:pt x="39" y="242"/>
                    <a:pt x="39" y="320"/>
                  </a:cubicBezTo>
                  <a:lnTo>
                    <a:pt x="234" y="320"/>
                  </a:lnTo>
                  <a:cubicBezTo>
                    <a:pt x="268" y="116"/>
                    <a:pt x="213" y="1"/>
                    <a:pt x="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22" name="Google Shape;1222;p7"/>
            <p:cNvSpPr/>
            <p:nvPr/>
          </p:nvSpPr>
          <p:spPr>
            <a:xfrm>
              <a:off x="5850025" y="2102075"/>
              <a:ext cx="27225" cy="18875"/>
            </a:xfrm>
            <a:custGeom>
              <a:avLst/>
              <a:gdLst/>
              <a:ahLst/>
              <a:cxnLst/>
              <a:rect l="l" t="t" r="r" b="b"/>
              <a:pathLst>
                <a:path w="1089" h="755" extrusionOk="0">
                  <a:moveTo>
                    <a:pt x="156" y="1"/>
                  </a:moveTo>
                  <a:cubicBezTo>
                    <a:pt x="118" y="39"/>
                    <a:pt x="118" y="117"/>
                    <a:pt x="79" y="156"/>
                  </a:cubicBezTo>
                  <a:cubicBezTo>
                    <a:pt x="79" y="273"/>
                    <a:pt x="40" y="429"/>
                    <a:pt x="1" y="584"/>
                  </a:cubicBezTo>
                  <a:cubicBezTo>
                    <a:pt x="40" y="584"/>
                    <a:pt x="79" y="623"/>
                    <a:pt x="118" y="623"/>
                  </a:cubicBezTo>
                  <a:cubicBezTo>
                    <a:pt x="153" y="588"/>
                    <a:pt x="124" y="423"/>
                    <a:pt x="206" y="423"/>
                  </a:cubicBezTo>
                  <a:cubicBezTo>
                    <a:pt x="215" y="423"/>
                    <a:pt x="224" y="425"/>
                    <a:pt x="234" y="429"/>
                  </a:cubicBezTo>
                  <a:cubicBezTo>
                    <a:pt x="294" y="627"/>
                    <a:pt x="546" y="755"/>
                    <a:pt x="747" y="755"/>
                  </a:cubicBezTo>
                  <a:cubicBezTo>
                    <a:pt x="941" y="755"/>
                    <a:pt x="1088" y="637"/>
                    <a:pt x="974" y="351"/>
                  </a:cubicBezTo>
                  <a:lnTo>
                    <a:pt x="974" y="351"/>
                  </a:lnTo>
                  <a:cubicBezTo>
                    <a:pt x="935" y="468"/>
                    <a:pt x="818" y="545"/>
                    <a:pt x="701" y="545"/>
                  </a:cubicBezTo>
                  <a:cubicBezTo>
                    <a:pt x="701" y="429"/>
                    <a:pt x="623" y="312"/>
                    <a:pt x="546" y="234"/>
                  </a:cubicBezTo>
                  <a:lnTo>
                    <a:pt x="623" y="234"/>
                  </a:lnTo>
                  <a:cubicBezTo>
                    <a:pt x="623" y="119"/>
                    <a:pt x="569" y="86"/>
                    <a:pt x="500" y="86"/>
                  </a:cubicBezTo>
                  <a:cubicBezTo>
                    <a:pt x="453" y="86"/>
                    <a:pt x="399" y="101"/>
                    <a:pt x="351" y="117"/>
                  </a:cubicBezTo>
                  <a:cubicBezTo>
                    <a:pt x="273" y="78"/>
                    <a:pt x="195" y="39"/>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23" name="Google Shape;1223;p7"/>
            <p:cNvSpPr/>
            <p:nvPr/>
          </p:nvSpPr>
          <p:spPr>
            <a:xfrm>
              <a:off x="5833500" y="1978525"/>
              <a:ext cx="3900" cy="3925"/>
            </a:xfrm>
            <a:custGeom>
              <a:avLst/>
              <a:gdLst/>
              <a:ahLst/>
              <a:cxnLst/>
              <a:rect l="l" t="t" r="r" b="b"/>
              <a:pathLst>
                <a:path w="156" h="157" extrusionOk="0">
                  <a:moveTo>
                    <a:pt x="117" y="1"/>
                  </a:moveTo>
                  <a:cubicBezTo>
                    <a:pt x="117" y="78"/>
                    <a:pt x="0" y="39"/>
                    <a:pt x="0" y="117"/>
                  </a:cubicBezTo>
                  <a:lnTo>
                    <a:pt x="0" y="156"/>
                  </a:lnTo>
                  <a:lnTo>
                    <a:pt x="156" y="39"/>
                  </a:lnTo>
                  <a:cubicBezTo>
                    <a:pt x="156" y="1"/>
                    <a:pt x="156" y="1"/>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24" name="Google Shape;1224;p7"/>
            <p:cNvSpPr/>
            <p:nvPr/>
          </p:nvSpPr>
          <p:spPr>
            <a:xfrm>
              <a:off x="5858800" y="1964900"/>
              <a:ext cx="5850" cy="4900"/>
            </a:xfrm>
            <a:custGeom>
              <a:avLst/>
              <a:gdLst/>
              <a:ahLst/>
              <a:cxnLst/>
              <a:rect l="l" t="t" r="r" b="b"/>
              <a:pathLst>
                <a:path w="234" h="196" extrusionOk="0">
                  <a:moveTo>
                    <a:pt x="0" y="1"/>
                  </a:moveTo>
                  <a:cubicBezTo>
                    <a:pt x="0" y="79"/>
                    <a:pt x="0" y="117"/>
                    <a:pt x="39" y="195"/>
                  </a:cubicBezTo>
                  <a:lnTo>
                    <a:pt x="234" y="117"/>
                  </a:lnTo>
                  <a:cubicBezTo>
                    <a:pt x="156" y="79"/>
                    <a:pt x="117" y="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25" name="Google Shape;1225;p7"/>
            <p:cNvSpPr/>
            <p:nvPr/>
          </p:nvSpPr>
          <p:spPr>
            <a:xfrm>
              <a:off x="5708975" y="2120375"/>
              <a:ext cx="18500" cy="15775"/>
            </a:xfrm>
            <a:custGeom>
              <a:avLst/>
              <a:gdLst/>
              <a:ahLst/>
              <a:cxnLst/>
              <a:rect l="l" t="t" r="r" b="b"/>
              <a:pathLst>
                <a:path w="740" h="631" extrusionOk="0">
                  <a:moveTo>
                    <a:pt x="666" y="0"/>
                  </a:moveTo>
                  <a:cubicBezTo>
                    <a:pt x="378" y="0"/>
                    <a:pt x="307" y="375"/>
                    <a:pt x="113" y="375"/>
                  </a:cubicBezTo>
                  <a:cubicBezTo>
                    <a:pt x="90" y="375"/>
                    <a:pt x="66" y="370"/>
                    <a:pt x="39" y="358"/>
                  </a:cubicBezTo>
                  <a:cubicBezTo>
                    <a:pt x="39" y="475"/>
                    <a:pt x="0" y="553"/>
                    <a:pt x="0" y="631"/>
                  </a:cubicBezTo>
                  <a:cubicBezTo>
                    <a:pt x="234" y="553"/>
                    <a:pt x="467" y="397"/>
                    <a:pt x="701" y="241"/>
                  </a:cubicBezTo>
                  <a:cubicBezTo>
                    <a:pt x="662" y="164"/>
                    <a:pt x="701" y="86"/>
                    <a:pt x="740" y="8"/>
                  </a:cubicBezTo>
                  <a:cubicBezTo>
                    <a:pt x="714" y="3"/>
                    <a:pt x="689" y="0"/>
                    <a:pt x="6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26" name="Google Shape;1226;p7"/>
            <p:cNvSpPr/>
            <p:nvPr/>
          </p:nvSpPr>
          <p:spPr>
            <a:xfrm>
              <a:off x="5740100" y="2069000"/>
              <a:ext cx="3925" cy="16575"/>
            </a:xfrm>
            <a:custGeom>
              <a:avLst/>
              <a:gdLst/>
              <a:ahLst/>
              <a:cxnLst/>
              <a:rect l="l" t="t" r="r" b="b"/>
              <a:pathLst>
                <a:path w="157" h="663" extrusionOk="0">
                  <a:moveTo>
                    <a:pt x="39" y="0"/>
                  </a:moveTo>
                  <a:lnTo>
                    <a:pt x="1" y="78"/>
                  </a:lnTo>
                  <a:cubicBezTo>
                    <a:pt x="156" y="273"/>
                    <a:pt x="39" y="545"/>
                    <a:pt x="156" y="662"/>
                  </a:cubicBezTo>
                  <a:cubicBezTo>
                    <a:pt x="156" y="429"/>
                    <a:pt x="117" y="195"/>
                    <a:pt x="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27" name="Google Shape;1227;p7"/>
            <p:cNvSpPr/>
            <p:nvPr/>
          </p:nvSpPr>
          <p:spPr>
            <a:xfrm>
              <a:off x="5858800" y="2043700"/>
              <a:ext cx="16550" cy="8775"/>
            </a:xfrm>
            <a:custGeom>
              <a:avLst/>
              <a:gdLst/>
              <a:ahLst/>
              <a:cxnLst/>
              <a:rect l="l" t="t" r="r" b="b"/>
              <a:pathLst>
                <a:path w="662" h="351" extrusionOk="0">
                  <a:moveTo>
                    <a:pt x="506" y="1"/>
                  </a:moveTo>
                  <a:cubicBezTo>
                    <a:pt x="420" y="58"/>
                    <a:pt x="314" y="94"/>
                    <a:pt x="202" y="94"/>
                  </a:cubicBezTo>
                  <a:cubicBezTo>
                    <a:pt x="161" y="94"/>
                    <a:pt x="120" y="89"/>
                    <a:pt x="78" y="79"/>
                  </a:cubicBezTo>
                  <a:cubicBezTo>
                    <a:pt x="78" y="156"/>
                    <a:pt x="39" y="195"/>
                    <a:pt x="0" y="273"/>
                  </a:cubicBezTo>
                  <a:cubicBezTo>
                    <a:pt x="54" y="316"/>
                    <a:pt x="108" y="329"/>
                    <a:pt x="163" y="329"/>
                  </a:cubicBezTo>
                  <a:cubicBezTo>
                    <a:pt x="253" y="329"/>
                    <a:pt x="347" y="295"/>
                    <a:pt x="452" y="295"/>
                  </a:cubicBezTo>
                  <a:cubicBezTo>
                    <a:pt x="517" y="295"/>
                    <a:pt x="586" y="308"/>
                    <a:pt x="662" y="351"/>
                  </a:cubicBezTo>
                  <a:cubicBezTo>
                    <a:pt x="623" y="234"/>
                    <a:pt x="506" y="195"/>
                    <a:pt x="5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28" name="Google Shape;1228;p7"/>
            <p:cNvSpPr/>
            <p:nvPr/>
          </p:nvSpPr>
          <p:spPr>
            <a:xfrm>
              <a:off x="5730375" y="2260650"/>
              <a:ext cx="3925" cy="4900"/>
            </a:xfrm>
            <a:custGeom>
              <a:avLst/>
              <a:gdLst/>
              <a:ahLst/>
              <a:cxnLst/>
              <a:rect l="l" t="t" r="r" b="b"/>
              <a:pathLst>
                <a:path w="157" h="196" extrusionOk="0">
                  <a:moveTo>
                    <a:pt x="0" y="0"/>
                  </a:moveTo>
                  <a:cubicBezTo>
                    <a:pt x="0" y="78"/>
                    <a:pt x="0" y="195"/>
                    <a:pt x="78" y="195"/>
                  </a:cubicBezTo>
                  <a:cubicBezTo>
                    <a:pt x="78" y="117"/>
                    <a:pt x="117" y="39"/>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29" name="Google Shape;1229;p7"/>
            <p:cNvSpPr/>
            <p:nvPr/>
          </p:nvSpPr>
          <p:spPr>
            <a:xfrm>
              <a:off x="5714800" y="2073325"/>
              <a:ext cx="5550" cy="3600"/>
            </a:xfrm>
            <a:custGeom>
              <a:avLst/>
              <a:gdLst/>
              <a:ahLst/>
              <a:cxnLst/>
              <a:rect l="l" t="t" r="r" b="b"/>
              <a:pathLst>
                <a:path w="222" h="144" extrusionOk="0">
                  <a:moveTo>
                    <a:pt x="110" y="0"/>
                  </a:moveTo>
                  <a:cubicBezTo>
                    <a:pt x="53" y="0"/>
                    <a:pt x="1" y="35"/>
                    <a:pt x="1" y="139"/>
                  </a:cubicBezTo>
                  <a:cubicBezTo>
                    <a:pt x="27" y="139"/>
                    <a:pt x="61" y="143"/>
                    <a:pt x="95" y="143"/>
                  </a:cubicBezTo>
                  <a:cubicBezTo>
                    <a:pt x="161" y="143"/>
                    <a:pt x="221" y="126"/>
                    <a:pt x="195" y="22"/>
                  </a:cubicBezTo>
                  <a:cubicBezTo>
                    <a:pt x="169" y="9"/>
                    <a:pt x="139" y="0"/>
                    <a:pt x="1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30" name="Google Shape;1230;p7"/>
            <p:cNvSpPr/>
            <p:nvPr/>
          </p:nvSpPr>
          <p:spPr>
            <a:xfrm>
              <a:off x="5724525" y="2045650"/>
              <a:ext cx="2950" cy="1000"/>
            </a:xfrm>
            <a:custGeom>
              <a:avLst/>
              <a:gdLst/>
              <a:ahLst/>
              <a:cxnLst/>
              <a:rect l="l" t="t" r="r" b="b"/>
              <a:pathLst>
                <a:path w="118" h="40" extrusionOk="0">
                  <a:moveTo>
                    <a:pt x="118" y="39"/>
                  </a:moveTo>
                  <a:lnTo>
                    <a:pt x="118" y="39"/>
                  </a:lnTo>
                  <a:lnTo>
                    <a:pt x="118" y="39"/>
                  </a:lnTo>
                  <a:cubicBezTo>
                    <a:pt x="79" y="39"/>
                    <a:pt x="40" y="1"/>
                    <a:pt x="1" y="1"/>
                  </a:cubicBezTo>
                  <a:cubicBezTo>
                    <a:pt x="40" y="1"/>
                    <a:pt x="79" y="39"/>
                    <a:pt x="118" y="3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31" name="Google Shape;1231;p7"/>
            <p:cNvSpPr/>
            <p:nvPr/>
          </p:nvSpPr>
          <p:spPr>
            <a:xfrm>
              <a:off x="5721625" y="1975200"/>
              <a:ext cx="4875" cy="5300"/>
            </a:xfrm>
            <a:custGeom>
              <a:avLst/>
              <a:gdLst/>
              <a:ahLst/>
              <a:cxnLst/>
              <a:rect l="l" t="t" r="r" b="b"/>
              <a:pathLst>
                <a:path w="195" h="212" extrusionOk="0">
                  <a:moveTo>
                    <a:pt x="127" y="1"/>
                  </a:moveTo>
                  <a:cubicBezTo>
                    <a:pt x="75" y="1"/>
                    <a:pt x="28" y="28"/>
                    <a:pt x="0" y="56"/>
                  </a:cubicBezTo>
                  <a:lnTo>
                    <a:pt x="0" y="211"/>
                  </a:lnTo>
                  <a:lnTo>
                    <a:pt x="39" y="172"/>
                  </a:lnTo>
                  <a:cubicBezTo>
                    <a:pt x="117" y="134"/>
                    <a:pt x="156" y="56"/>
                    <a:pt x="195" y="17"/>
                  </a:cubicBezTo>
                  <a:cubicBezTo>
                    <a:pt x="172" y="5"/>
                    <a:pt x="149" y="1"/>
                    <a:pt x="1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32" name="Google Shape;1232;p7"/>
            <p:cNvSpPr/>
            <p:nvPr/>
          </p:nvSpPr>
          <p:spPr>
            <a:xfrm>
              <a:off x="5720650" y="2094300"/>
              <a:ext cx="4875" cy="7800"/>
            </a:xfrm>
            <a:custGeom>
              <a:avLst/>
              <a:gdLst/>
              <a:ahLst/>
              <a:cxnLst/>
              <a:rect l="l" t="t" r="r" b="b"/>
              <a:pathLst>
                <a:path w="195" h="312" extrusionOk="0">
                  <a:moveTo>
                    <a:pt x="0" y="0"/>
                  </a:moveTo>
                  <a:cubicBezTo>
                    <a:pt x="0" y="117"/>
                    <a:pt x="78" y="234"/>
                    <a:pt x="195" y="312"/>
                  </a:cubicBezTo>
                  <a:cubicBezTo>
                    <a:pt x="156" y="195"/>
                    <a:pt x="117" y="39"/>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33" name="Google Shape;1233;p7"/>
            <p:cNvSpPr/>
            <p:nvPr/>
          </p:nvSpPr>
          <p:spPr>
            <a:xfrm>
              <a:off x="5715775" y="1963925"/>
              <a:ext cx="4800" cy="7900"/>
            </a:xfrm>
            <a:custGeom>
              <a:avLst/>
              <a:gdLst/>
              <a:ahLst/>
              <a:cxnLst/>
              <a:rect l="l" t="t" r="r" b="b"/>
              <a:pathLst>
                <a:path w="192" h="316" extrusionOk="0">
                  <a:moveTo>
                    <a:pt x="117" y="1"/>
                  </a:moveTo>
                  <a:lnTo>
                    <a:pt x="117" y="1"/>
                  </a:lnTo>
                  <a:cubicBezTo>
                    <a:pt x="40" y="79"/>
                    <a:pt x="1" y="195"/>
                    <a:pt x="79" y="312"/>
                  </a:cubicBezTo>
                  <a:cubicBezTo>
                    <a:pt x="85" y="314"/>
                    <a:pt x="90" y="315"/>
                    <a:pt x="96" y="315"/>
                  </a:cubicBezTo>
                  <a:cubicBezTo>
                    <a:pt x="191" y="315"/>
                    <a:pt x="154" y="1"/>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34" name="Google Shape;1234;p7"/>
            <p:cNvSpPr/>
            <p:nvPr/>
          </p:nvSpPr>
          <p:spPr>
            <a:xfrm>
              <a:off x="5804300" y="2123475"/>
              <a:ext cx="4900" cy="5275"/>
            </a:xfrm>
            <a:custGeom>
              <a:avLst/>
              <a:gdLst/>
              <a:ahLst/>
              <a:cxnLst/>
              <a:rect l="l" t="t" r="r" b="b"/>
              <a:pathLst>
                <a:path w="196" h="211" extrusionOk="0">
                  <a:moveTo>
                    <a:pt x="79" y="1"/>
                  </a:moveTo>
                  <a:cubicBezTo>
                    <a:pt x="40" y="40"/>
                    <a:pt x="40" y="78"/>
                    <a:pt x="1" y="117"/>
                  </a:cubicBezTo>
                  <a:cubicBezTo>
                    <a:pt x="29" y="174"/>
                    <a:pt x="79" y="210"/>
                    <a:pt x="134" y="210"/>
                  </a:cubicBezTo>
                  <a:cubicBezTo>
                    <a:pt x="154" y="210"/>
                    <a:pt x="175" y="206"/>
                    <a:pt x="195" y="195"/>
                  </a:cubicBezTo>
                  <a:cubicBezTo>
                    <a:pt x="157" y="117"/>
                    <a:pt x="118" y="40"/>
                    <a:pt x="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35" name="Google Shape;1235;p7"/>
            <p:cNvSpPr/>
            <p:nvPr/>
          </p:nvSpPr>
          <p:spPr>
            <a:xfrm>
              <a:off x="5877275" y="1634150"/>
              <a:ext cx="7800" cy="3900"/>
            </a:xfrm>
            <a:custGeom>
              <a:avLst/>
              <a:gdLst/>
              <a:ahLst/>
              <a:cxnLst/>
              <a:rect l="l" t="t" r="r" b="b"/>
              <a:pathLst>
                <a:path w="312" h="156" extrusionOk="0">
                  <a:moveTo>
                    <a:pt x="117" y="0"/>
                  </a:moveTo>
                  <a:cubicBezTo>
                    <a:pt x="39" y="39"/>
                    <a:pt x="39" y="78"/>
                    <a:pt x="0" y="156"/>
                  </a:cubicBezTo>
                  <a:lnTo>
                    <a:pt x="156" y="156"/>
                  </a:lnTo>
                  <a:cubicBezTo>
                    <a:pt x="234" y="117"/>
                    <a:pt x="273" y="39"/>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36" name="Google Shape;1236;p7"/>
            <p:cNvSpPr/>
            <p:nvPr/>
          </p:nvSpPr>
          <p:spPr>
            <a:xfrm>
              <a:off x="5868525" y="1960050"/>
              <a:ext cx="1950" cy="4875"/>
            </a:xfrm>
            <a:custGeom>
              <a:avLst/>
              <a:gdLst/>
              <a:ahLst/>
              <a:cxnLst/>
              <a:rect l="l" t="t" r="r" b="b"/>
              <a:pathLst>
                <a:path w="78" h="195" extrusionOk="0">
                  <a:moveTo>
                    <a:pt x="0" y="0"/>
                  </a:moveTo>
                  <a:cubicBezTo>
                    <a:pt x="0" y="39"/>
                    <a:pt x="39" y="117"/>
                    <a:pt x="78" y="195"/>
                  </a:cubicBezTo>
                  <a:lnTo>
                    <a:pt x="7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37" name="Google Shape;1237;p7"/>
            <p:cNvSpPr/>
            <p:nvPr/>
          </p:nvSpPr>
          <p:spPr>
            <a:xfrm>
              <a:off x="5852950" y="1961975"/>
              <a:ext cx="3925" cy="2950"/>
            </a:xfrm>
            <a:custGeom>
              <a:avLst/>
              <a:gdLst/>
              <a:ahLst/>
              <a:cxnLst/>
              <a:rect l="l" t="t" r="r" b="b"/>
              <a:pathLst>
                <a:path w="157" h="118" extrusionOk="0">
                  <a:moveTo>
                    <a:pt x="39" y="1"/>
                  </a:moveTo>
                  <a:cubicBezTo>
                    <a:pt x="1" y="40"/>
                    <a:pt x="1" y="79"/>
                    <a:pt x="1" y="118"/>
                  </a:cubicBezTo>
                  <a:cubicBezTo>
                    <a:pt x="39" y="79"/>
                    <a:pt x="117" y="40"/>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38" name="Google Shape;1238;p7"/>
            <p:cNvSpPr/>
            <p:nvPr/>
          </p:nvSpPr>
          <p:spPr>
            <a:xfrm>
              <a:off x="5801400" y="2263575"/>
              <a:ext cx="3900" cy="6975"/>
            </a:xfrm>
            <a:custGeom>
              <a:avLst/>
              <a:gdLst/>
              <a:ahLst/>
              <a:cxnLst/>
              <a:rect l="l" t="t" r="r" b="b"/>
              <a:pathLst>
                <a:path w="156" h="279" extrusionOk="0">
                  <a:moveTo>
                    <a:pt x="156" y="0"/>
                  </a:moveTo>
                  <a:cubicBezTo>
                    <a:pt x="39" y="0"/>
                    <a:pt x="39" y="156"/>
                    <a:pt x="0" y="273"/>
                  </a:cubicBezTo>
                  <a:cubicBezTo>
                    <a:pt x="17" y="277"/>
                    <a:pt x="31" y="279"/>
                    <a:pt x="44" y="279"/>
                  </a:cubicBezTo>
                  <a:cubicBezTo>
                    <a:pt x="156" y="279"/>
                    <a:pt x="156" y="139"/>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39" name="Google Shape;1239;p7"/>
            <p:cNvSpPr/>
            <p:nvPr/>
          </p:nvSpPr>
          <p:spPr>
            <a:xfrm>
              <a:off x="5809175" y="2260650"/>
              <a:ext cx="15600" cy="15800"/>
            </a:xfrm>
            <a:custGeom>
              <a:avLst/>
              <a:gdLst/>
              <a:ahLst/>
              <a:cxnLst/>
              <a:rect l="l" t="t" r="r" b="b"/>
              <a:pathLst>
                <a:path w="624" h="632" extrusionOk="0">
                  <a:moveTo>
                    <a:pt x="0" y="0"/>
                  </a:moveTo>
                  <a:cubicBezTo>
                    <a:pt x="144" y="216"/>
                    <a:pt x="222" y="632"/>
                    <a:pt x="417" y="632"/>
                  </a:cubicBezTo>
                  <a:cubicBezTo>
                    <a:pt x="433" y="632"/>
                    <a:pt x="450" y="629"/>
                    <a:pt x="467" y="623"/>
                  </a:cubicBezTo>
                  <a:cubicBezTo>
                    <a:pt x="428" y="467"/>
                    <a:pt x="428" y="312"/>
                    <a:pt x="467" y="195"/>
                  </a:cubicBezTo>
                  <a:cubicBezTo>
                    <a:pt x="584" y="195"/>
                    <a:pt x="584" y="117"/>
                    <a:pt x="6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40" name="Google Shape;1240;p7"/>
            <p:cNvSpPr/>
            <p:nvPr/>
          </p:nvSpPr>
          <p:spPr>
            <a:xfrm>
              <a:off x="5864625" y="2079700"/>
              <a:ext cx="5850" cy="6425"/>
            </a:xfrm>
            <a:custGeom>
              <a:avLst/>
              <a:gdLst/>
              <a:ahLst/>
              <a:cxnLst/>
              <a:rect l="l" t="t" r="r" b="b"/>
              <a:pathLst>
                <a:path w="234" h="257" extrusionOk="0">
                  <a:moveTo>
                    <a:pt x="117" y="1"/>
                  </a:moveTo>
                  <a:cubicBezTo>
                    <a:pt x="78" y="78"/>
                    <a:pt x="1" y="78"/>
                    <a:pt x="1" y="195"/>
                  </a:cubicBezTo>
                  <a:cubicBezTo>
                    <a:pt x="48" y="219"/>
                    <a:pt x="95" y="257"/>
                    <a:pt x="142" y="257"/>
                  </a:cubicBezTo>
                  <a:cubicBezTo>
                    <a:pt x="173" y="257"/>
                    <a:pt x="203" y="241"/>
                    <a:pt x="234" y="195"/>
                  </a:cubicBezTo>
                  <a:cubicBezTo>
                    <a:pt x="234" y="39"/>
                    <a:pt x="195" y="39"/>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41" name="Google Shape;1241;p7"/>
            <p:cNvSpPr/>
            <p:nvPr/>
          </p:nvSpPr>
          <p:spPr>
            <a:xfrm>
              <a:off x="5781925" y="2260650"/>
              <a:ext cx="3925" cy="450"/>
            </a:xfrm>
            <a:custGeom>
              <a:avLst/>
              <a:gdLst/>
              <a:ahLst/>
              <a:cxnLst/>
              <a:rect l="l" t="t" r="r" b="b"/>
              <a:pathLst>
                <a:path w="157" h="18" extrusionOk="0">
                  <a:moveTo>
                    <a:pt x="1" y="0"/>
                  </a:moveTo>
                  <a:cubicBezTo>
                    <a:pt x="27" y="0"/>
                    <a:pt x="70" y="18"/>
                    <a:pt x="108" y="18"/>
                  </a:cubicBezTo>
                  <a:cubicBezTo>
                    <a:pt x="126" y="18"/>
                    <a:pt x="144" y="13"/>
                    <a:pt x="1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42" name="Google Shape;1242;p7"/>
            <p:cNvSpPr/>
            <p:nvPr/>
          </p:nvSpPr>
          <p:spPr>
            <a:xfrm>
              <a:off x="5779025" y="2110825"/>
              <a:ext cx="2925" cy="4900"/>
            </a:xfrm>
            <a:custGeom>
              <a:avLst/>
              <a:gdLst/>
              <a:ahLst/>
              <a:cxnLst/>
              <a:rect l="l" t="t" r="r" b="b"/>
              <a:pathLst>
                <a:path w="117" h="196" extrusionOk="0">
                  <a:moveTo>
                    <a:pt x="0" y="1"/>
                  </a:moveTo>
                  <a:lnTo>
                    <a:pt x="0" y="1"/>
                  </a:lnTo>
                  <a:cubicBezTo>
                    <a:pt x="39" y="79"/>
                    <a:pt x="78" y="118"/>
                    <a:pt x="117" y="195"/>
                  </a:cubicBezTo>
                  <a:cubicBezTo>
                    <a:pt x="117" y="118"/>
                    <a:pt x="39" y="40"/>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43" name="Google Shape;1243;p7"/>
            <p:cNvSpPr/>
            <p:nvPr/>
          </p:nvSpPr>
          <p:spPr>
            <a:xfrm>
              <a:off x="5793600" y="2127375"/>
              <a:ext cx="25" cy="25"/>
            </a:xfrm>
            <a:custGeom>
              <a:avLst/>
              <a:gdLst/>
              <a:ahLst/>
              <a:cxnLst/>
              <a:rect l="l" t="t" r="r" b="b"/>
              <a:pathLst>
                <a:path w="1" h="1" extrusionOk="0">
                  <a:moveTo>
                    <a:pt x="1" y="0"/>
                  </a:move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44" name="Google Shape;1244;p7"/>
            <p:cNvSpPr/>
            <p:nvPr/>
          </p:nvSpPr>
          <p:spPr>
            <a:xfrm>
              <a:off x="5816950" y="2276225"/>
              <a:ext cx="8775" cy="8775"/>
            </a:xfrm>
            <a:custGeom>
              <a:avLst/>
              <a:gdLst/>
              <a:ahLst/>
              <a:cxnLst/>
              <a:rect l="l" t="t" r="r" b="b"/>
              <a:pathLst>
                <a:path w="351" h="351" extrusionOk="0">
                  <a:moveTo>
                    <a:pt x="351" y="0"/>
                  </a:moveTo>
                  <a:lnTo>
                    <a:pt x="351" y="0"/>
                  </a:lnTo>
                  <a:cubicBezTo>
                    <a:pt x="234" y="78"/>
                    <a:pt x="117" y="117"/>
                    <a:pt x="1" y="195"/>
                  </a:cubicBezTo>
                  <a:cubicBezTo>
                    <a:pt x="40" y="234"/>
                    <a:pt x="40" y="272"/>
                    <a:pt x="40" y="350"/>
                  </a:cubicBezTo>
                  <a:lnTo>
                    <a:pt x="195" y="350"/>
                  </a:lnTo>
                  <a:cubicBezTo>
                    <a:pt x="195" y="311"/>
                    <a:pt x="156" y="311"/>
                    <a:pt x="156" y="311"/>
                  </a:cubicBezTo>
                  <a:cubicBezTo>
                    <a:pt x="312" y="311"/>
                    <a:pt x="351" y="156"/>
                    <a:pt x="3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45" name="Google Shape;1245;p7"/>
            <p:cNvSpPr/>
            <p:nvPr/>
          </p:nvSpPr>
          <p:spPr>
            <a:xfrm>
              <a:off x="5972600" y="1967825"/>
              <a:ext cx="7825" cy="8925"/>
            </a:xfrm>
            <a:custGeom>
              <a:avLst/>
              <a:gdLst/>
              <a:ahLst/>
              <a:cxnLst/>
              <a:rect l="l" t="t" r="r" b="b"/>
              <a:pathLst>
                <a:path w="313" h="357" extrusionOk="0">
                  <a:moveTo>
                    <a:pt x="273" y="0"/>
                  </a:moveTo>
                  <a:cubicBezTo>
                    <a:pt x="207" y="0"/>
                    <a:pt x="169" y="86"/>
                    <a:pt x="85" y="86"/>
                  </a:cubicBezTo>
                  <a:cubicBezTo>
                    <a:pt x="72" y="86"/>
                    <a:pt x="57" y="84"/>
                    <a:pt x="40" y="78"/>
                  </a:cubicBezTo>
                  <a:cubicBezTo>
                    <a:pt x="40" y="156"/>
                    <a:pt x="1" y="195"/>
                    <a:pt x="1" y="273"/>
                  </a:cubicBezTo>
                  <a:cubicBezTo>
                    <a:pt x="1" y="343"/>
                    <a:pt x="57" y="357"/>
                    <a:pt x="119" y="357"/>
                  </a:cubicBezTo>
                  <a:cubicBezTo>
                    <a:pt x="160" y="357"/>
                    <a:pt x="203" y="351"/>
                    <a:pt x="234" y="351"/>
                  </a:cubicBezTo>
                  <a:cubicBezTo>
                    <a:pt x="273" y="195"/>
                    <a:pt x="312" y="195"/>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46" name="Google Shape;1246;p7"/>
            <p:cNvSpPr/>
            <p:nvPr/>
          </p:nvSpPr>
          <p:spPr>
            <a:xfrm>
              <a:off x="5959975" y="2260650"/>
              <a:ext cx="3900" cy="6975"/>
            </a:xfrm>
            <a:custGeom>
              <a:avLst/>
              <a:gdLst/>
              <a:ahLst/>
              <a:cxnLst/>
              <a:rect l="l" t="t" r="r" b="b"/>
              <a:pathLst>
                <a:path w="156" h="279" extrusionOk="0">
                  <a:moveTo>
                    <a:pt x="39" y="0"/>
                  </a:moveTo>
                  <a:cubicBezTo>
                    <a:pt x="0" y="78"/>
                    <a:pt x="0" y="195"/>
                    <a:pt x="39" y="273"/>
                  </a:cubicBezTo>
                  <a:cubicBezTo>
                    <a:pt x="51" y="277"/>
                    <a:pt x="62" y="279"/>
                    <a:pt x="72" y="279"/>
                  </a:cubicBezTo>
                  <a:cubicBezTo>
                    <a:pt x="156" y="279"/>
                    <a:pt x="156" y="140"/>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47" name="Google Shape;1247;p7"/>
            <p:cNvSpPr/>
            <p:nvPr/>
          </p:nvSpPr>
          <p:spPr>
            <a:xfrm>
              <a:off x="5873375" y="2260650"/>
              <a:ext cx="20450" cy="21700"/>
            </a:xfrm>
            <a:custGeom>
              <a:avLst/>
              <a:gdLst/>
              <a:ahLst/>
              <a:cxnLst/>
              <a:rect l="l" t="t" r="r" b="b"/>
              <a:pathLst>
                <a:path w="818" h="868" extrusionOk="0">
                  <a:moveTo>
                    <a:pt x="40" y="0"/>
                  </a:moveTo>
                  <a:cubicBezTo>
                    <a:pt x="1" y="156"/>
                    <a:pt x="79" y="351"/>
                    <a:pt x="234" y="429"/>
                  </a:cubicBezTo>
                  <a:cubicBezTo>
                    <a:pt x="117" y="506"/>
                    <a:pt x="79" y="662"/>
                    <a:pt x="79" y="818"/>
                  </a:cubicBezTo>
                  <a:cubicBezTo>
                    <a:pt x="134" y="855"/>
                    <a:pt x="188" y="868"/>
                    <a:pt x="239" y="868"/>
                  </a:cubicBezTo>
                  <a:cubicBezTo>
                    <a:pt x="351" y="868"/>
                    <a:pt x="453" y="807"/>
                    <a:pt x="544" y="807"/>
                  </a:cubicBezTo>
                  <a:cubicBezTo>
                    <a:pt x="586" y="807"/>
                    <a:pt x="625" y="819"/>
                    <a:pt x="662" y="857"/>
                  </a:cubicBezTo>
                  <a:cubicBezTo>
                    <a:pt x="818" y="779"/>
                    <a:pt x="662" y="545"/>
                    <a:pt x="779" y="429"/>
                  </a:cubicBezTo>
                  <a:cubicBezTo>
                    <a:pt x="740" y="273"/>
                    <a:pt x="584" y="234"/>
                    <a:pt x="546" y="0"/>
                  </a:cubicBezTo>
                  <a:lnTo>
                    <a:pt x="468" y="0"/>
                  </a:lnTo>
                  <a:cubicBezTo>
                    <a:pt x="429" y="39"/>
                    <a:pt x="390" y="117"/>
                    <a:pt x="312" y="117"/>
                  </a:cubicBezTo>
                  <a:cubicBezTo>
                    <a:pt x="234" y="78"/>
                    <a:pt x="195" y="39"/>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48" name="Google Shape;1248;p7"/>
            <p:cNvSpPr/>
            <p:nvPr/>
          </p:nvSpPr>
          <p:spPr>
            <a:xfrm>
              <a:off x="5948300" y="2262600"/>
              <a:ext cx="5850" cy="9750"/>
            </a:xfrm>
            <a:custGeom>
              <a:avLst/>
              <a:gdLst/>
              <a:ahLst/>
              <a:cxnLst/>
              <a:rect l="l" t="t" r="r" b="b"/>
              <a:pathLst>
                <a:path w="234" h="390" extrusionOk="0">
                  <a:moveTo>
                    <a:pt x="39" y="0"/>
                  </a:moveTo>
                  <a:lnTo>
                    <a:pt x="39" y="0"/>
                  </a:lnTo>
                  <a:cubicBezTo>
                    <a:pt x="0" y="117"/>
                    <a:pt x="0" y="273"/>
                    <a:pt x="117" y="389"/>
                  </a:cubicBezTo>
                  <a:cubicBezTo>
                    <a:pt x="117" y="364"/>
                    <a:pt x="125" y="355"/>
                    <a:pt x="138" y="355"/>
                  </a:cubicBezTo>
                  <a:cubicBezTo>
                    <a:pt x="164" y="355"/>
                    <a:pt x="208" y="389"/>
                    <a:pt x="234" y="389"/>
                  </a:cubicBezTo>
                  <a:cubicBezTo>
                    <a:pt x="156" y="273"/>
                    <a:pt x="156" y="78"/>
                    <a:pt x="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49" name="Google Shape;1249;p7"/>
            <p:cNvSpPr/>
            <p:nvPr/>
          </p:nvSpPr>
          <p:spPr>
            <a:xfrm>
              <a:off x="5770250" y="2082625"/>
              <a:ext cx="21425" cy="26275"/>
            </a:xfrm>
            <a:custGeom>
              <a:avLst/>
              <a:gdLst/>
              <a:ahLst/>
              <a:cxnLst/>
              <a:rect l="l" t="t" r="r" b="b"/>
              <a:pathLst>
                <a:path w="857" h="1051" extrusionOk="0">
                  <a:moveTo>
                    <a:pt x="40" y="0"/>
                  </a:moveTo>
                  <a:cubicBezTo>
                    <a:pt x="40" y="78"/>
                    <a:pt x="40" y="117"/>
                    <a:pt x="1" y="156"/>
                  </a:cubicBezTo>
                  <a:lnTo>
                    <a:pt x="40" y="273"/>
                  </a:lnTo>
                  <a:cubicBezTo>
                    <a:pt x="157" y="351"/>
                    <a:pt x="195" y="506"/>
                    <a:pt x="273" y="662"/>
                  </a:cubicBezTo>
                  <a:lnTo>
                    <a:pt x="546" y="662"/>
                  </a:lnTo>
                  <a:cubicBezTo>
                    <a:pt x="624" y="779"/>
                    <a:pt x="546" y="1051"/>
                    <a:pt x="740" y="1051"/>
                  </a:cubicBezTo>
                  <a:cubicBezTo>
                    <a:pt x="779" y="934"/>
                    <a:pt x="818" y="817"/>
                    <a:pt x="857" y="701"/>
                  </a:cubicBezTo>
                  <a:cubicBezTo>
                    <a:pt x="701" y="312"/>
                    <a:pt x="234" y="351"/>
                    <a:pt x="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50" name="Google Shape;1250;p7"/>
            <p:cNvSpPr/>
            <p:nvPr/>
          </p:nvSpPr>
          <p:spPr>
            <a:xfrm>
              <a:off x="5720650" y="1952250"/>
              <a:ext cx="11700" cy="12250"/>
            </a:xfrm>
            <a:custGeom>
              <a:avLst/>
              <a:gdLst/>
              <a:ahLst/>
              <a:cxnLst/>
              <a:rect l="l" t="t" r="r" b="b"/>
              <a:pathLst>
                <a:path w="468" h="490" extrusionOk="0">
                  <a:moveTo>
                    <a:pt x="273" y="1"/>
                  </a:moveTo>
                  <a:cubicBezTo>
                    <a:pt x="273" y="26"/>
                    <a:pt x="256" y="35"/>
                    <a:pt x="234" y="49"/>
                  </a:cubicBezTo>
                  <a:lnTo>
                    <a:pt x="234" y="49"/>
                  </a:lnTo>
                  <a:cubicBezTo>
                    <a:pt x="234" y="46"/>
                    <a:pt x="234" y="43"/>
                    <a:pt x="234" y="40"/>
                  </a:cubicBezTo>
                  <a:lnTo>
                    <a:pt x="234" y="40"/>
                  </a:lnTo>
                  <a:cubicBezTo>
                    <a:pt x="234" y="40"/>
                    <a:pt x="233" y="40"/>
                    <a:pt x="195" y="79"/>
                  </a:cubicBezTo>
                  <a:cubicBezTo>
                    <a:pt x="208" y="65"/>
                    <a:pt x="222" y="56"/>
                    <a:pt x="234" y="49"/>
                  </a:cubicBezTo>
                  <a:lnTo>
                    <a:pt x="234" y="49"/>
                  </a:lnTo>
                  <a:cubicBezTo>
                    <a:pt x="231" y="124"/>
                    <a:pt x="193" y="197"/>
                    <a:pt x="156" y="234"/>
                  </a:cubicBezTo>
                  <a:cubicBezTo>
                    <a:pt x="78" y="273"/>
                    <a:pt x="39" y="312"/>
                    <a:pt x="0" y="312"/>
                  </a:cubicBezTo>
                  <a:cubicBezTo>
                    <a:pt x="0" y="351"/>
                    <a:pt x="0" y="390"/>
                    <a:pt x="0" y="468"/>
                  </a:cubicBezTo>
                  <a:cubicBezTo>
                    <a:pt x="24" y="484"/>
                    <a:pt x="50" y="490"/>
                    <a:pt x="77" y="490"/>
                  </a:cubicBezTo>
                  <a:cubicBezTo>
                    <a:pt x="166" y="490"/>
                    <a:pt x="269" y="423"/>
                    <a:pt x="375" y="423"/>
                  </a:cubicBezTo>
                  <a:cubicBezTo>
                    <a:pt x="393" y="423"/>
                    <a:pt x="411" y="424"/>
                    <a:pt x="428" y="429"/>
                  </a:cubicBezTo>
                  <a:cubicBezTo>
                    <a:pt x="428" y="273"/>
                    <a:pt x="467" y="157"/>
                    <a:pt x="4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51" name="Google Shape;1251;p7"/>
            <p:cNvSpPr/>
            <p:nvPr/>
          </p:nvSpPr>
          <p:spPr>
            <a:xfrm>
              <a:off x="5780000" y="2071925"/>
              <a:ext cx="18500" cy="18500"/>
            </a:xfrm>
            <a:custGeom>
              <a:avLst/>
              <a:gdLst/>
              <a:ahLst/>
              <a:cxnLst/>
              <a:rect l="l" t="t" r="r" b="b"/>
              <a:pathLst>
                <a:path w="740" h="740" extrusionOk="0">
                  <a:moveTo>
                    <a:pt x="156" y="0"/>
                  </a:moveTo>
                  <a:cubicBezTo>
                    <a:pt x="156" y="195"/>
                    <a:pt x="39" y="195"/>
                    <a:pt x="0" y="350"/>
                  </a:cubicBezTo>
                  <a:cubicBezTo>
                    <a:pt x="195" y="389"/>
                    <a:pt x="311" y="545"/>
                    <a:pt x="350" y="740"/>
                  </a:cubicBezTo>
                  <a:cubicBezTo>
                    <a:pt x="545" y="701"/>
                    <a:pt x="700" y="701"/>
                    <a:pt x="739" y="545"/>
                  </a:cubicBezTo>
                  <a:cubicBezTo>
                    <a:pt x="662" y="389"/>
                    <a:pt x="428" y="467"/>
                    <a:pt x="350" y="312"/>
                  </a:cubicBezTo>
                  <a:cubicBezTo>
                    <a:pt x="389" y="234"/>
                    <a:pt x="389" y="156"/>
                    <a:pt x="389" y="39"/>
                  </a:cubicBezTo>
                  <a:cubicBezTo>
                    <a:pt x="383" y="33"/>
                    <a:pt x="376" y="31"/>
                    <a:pt x="368" y="31"/>
                  </a:cubicBezTo>
                  <a:cubicBezTo>
                    <a:pt x="343" y="31"/>
                    <a:pt x="309" y="54"/>
                    <a:pt x="265" y="54"/>
                  </a:cubicBezTo>
                  <a:cubicBezTo>
                    <a:pt x="234" y="54"/>
                    <a:pt x="197" y="42"/>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52" name="Google Shape;1252;p7"/>
            <p:cNvSpPr/>
            <p:nvPr/>
          </p:nvSpPr>
          <p:spPr>
            <a:xfrm>
              <a:off x="5796525" y="2115700"/>
              <a:ext cx="9750" cy="9950"/>
            </a:xfrm>
            <a:custGeom>
              <a:avLst/>
              <a:gdLst/>
              <a:ahLst/>
              <a:cxnLst/>
              <a:rect l="l" t="t" r="r" b="b"/>
              <a:pathLst>
                <a:path w="390" h="398" extrusionOk="0">
                  <a:moveTo>
                    <a:pt x="312" y="0"/>
                  </a:moveTo>
                  <a:cubicBezTo>
                    <a:pt x="195" y="0"/>
                    <a:pt x="117" y="0"/>
                    <a:pt x="117" y="117"/>
                  </a:cubicBezTo>
                  <a:lnTo>
                    <a:pt x="1" y="117"/>
                  </a:lnTo>
                  <a:cubicBezTo>
                    <a:pt x="1" y="234"/>
                    <a:pt x="1" y="312"/>
                    <a:pt x="39" y="389"/>
                  </a:cubicBezTo>
                  <a:cubicBezTo>
                    <a:pt x="55" y="395"/>
                    <a:pt x="69" y="397"/>
                    <a:pt x="82" y="397"/>
                  </a:cubicBezTo>
                  <a:cubicBezTo>
                    <a:pt x="166" y="397"/>
                    <a:pt x="195" y="296"/>
                    <a:pt x="195" y="195"/>
                  </a:cubicBezTo>
                  <a:cubicBezTo>
                    <a:pt x="156" y="156"/>
                    <a:pt x="156" y="156"/>
                    <a:pt x="117" y="156"/>
                  </a:cubicBezTo>
                  <a:cubicBezTo>
                    <a:pt x="141" y="140"/>
                    <a:pt x="158" y="134"/>
                    <a:pt x="171" y="134"/>
                  </a:cubicBezTo>
                  <a:cubicBezTo>
                    <a:pt x="223" y="134"/>
                    <a:pt x="211" y="234"/>
                    <a:pt x="273" y="234"/>
                  </a:cubicBezTo>
                  <a:cubicBezTo>
                    <a:pt x="273" y="156"/>
                    <a:pt x="312" y="156"/>
                    <a:pt x="351" y="156"/>
                  </a:cubicBezTo>
                  <a:cubicBezTo>
                    <a:pt x="390" y="117"/>
                    <a:pt x="351" y="39"/>
                    <a:pt x="3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53" name="Google Shape;1253;p7"/>
            <p:cNvSpPr/>
            <p:nvPr/>
          </p:nvSpPr>
          <p:spPr>
            <a:xfrm>
              <a:off x="5809175" y="2132225"/>
              <a:ext cx="10725" cy="7825"/>
            </a:xfrm>
            <a:custGeom>
              <a:avLst/>
              <a:gdLst/>
              <a:ahLst/>
              <a:cxnLst/>
              <a:rect l="l" t="t" r="r" b="b"/>
              <a:pathLst>
                <a:path w="429" h="313" extrusionOk="0">
                  <a:moveTo>
                    <a:pt x="195" y="1"/>
                  </a:moveTo>
                  <a:cubicBezTo>
                    <a:pt x="156" y="1"/>
                    <a:pt x="117" y="40"/>
                    <a:pt x="117" y="40"/>
                  </a:cubicBezTo>
                  <a:cubicBezTo>
                    <a:pt x="78" y="79"/>
                    <a:pt x="78" y="118"/>
                    <a:pt x="117" y="157"/>
                  </a:cubicBezTo>
                  <a:lnTo>
                    <a:pt x="0" y="195"/>
                  </a:lnTo>
                  <a:cubicBezTo>
                    <a:pt x="117" y="234"/>
                    <a:pt x="234" y="273"/>
                    <a:pt x="390" y="312"/>
                  </a:cubicBezTo>
                  <a:cubicBezTo>
                    <a:pt x="390" y="234"/>
                    <a:pt x="390" y="195"/>
                    <a:pt x="428" y="157"/>
                  </a:cubicBezTo>
                  <a:cubicBezTo>
                    <a:pt x="390" y="118"/>
                    <a:pt x="351" y="118"/>
                    <a:pt x="312" y="79"/>
                  </a:cubicBezTo>
                  <a:cubicBezTo>
                    <a:pt x="273" y="40"/>
                    <a:pt x="234" y="40"/>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54" name="Google Shape;1254;p7"/>
            <p:cNvSpPr/>
            <p:nvPr/>
          </p:nvSpPr>
          <p:spPr>
            <a:xfrm>
              <a:off x="5694375" y="2259675"/>
              <a:ext cx="6850" cy="9750"/>
            </a:xfrm>
            <a:custGeom>
              <a:avLst/>
              <a:gdLst/>
              <a:ahLst/>
              <a:cxnLst/>
              <a:rect l="l" t="t" r="r" b="b"/>
              <a:pathLst>
                <a:path w="274" h="390" extrusionOk="0">
                  <a:moveTo>
                    <a:pt x="40" y="1"/>
                  </a:moveTo>
                  <a:cubicBezTo>
                    <a:pt x="1" y="156"/>
                    <a:pt x="78" y="312"/>
                    <a:pt x="234" y="390"/>
                  </a:cubicBezTo>
                  <a:cubicBezTo>
                    <a:pt x="273" y="273"/>
                    <a:pt x="273" y="117"/>
                    <a:pt x="2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55" name="Google Shape;1255;p7"/>
            <p:cNvSpPr/>
            <p:nvPr/>
          </p:nvSpPr>
          <p:spPr>
            <a:xfrm>
              <a:off x="5697300" y="2033000"/>
              <a:ext cx="2950" cy="1975"/>
            </a:xfrm>
            <a:custGeom>
              <a:avLst/>
              <a:gdLst/>
              <a:ahLst/>
              <a:cxnLst/>
              <a:rect l="l" t="t" r="r" b="b"/>
              <a:pathLst>
                <a:path w="118" h="79" extrusionOk="0">
                  <a:moveTo>
                    <a:pt x="0" y="1"/>
                  </a:moveTo>
                  <a:cubicBezTo>
                    <a:pt x="0" y="40"/>
                    <a:pt x="39" y="79"/>
                    <a:pt x="117" y="79"/>
                  </a:cubicBezTo>
                  <a:lnTo>
                    <a:pt x="117" y="40"/>
                  </a:lnTo>
                  <a:cubicBezTo>
                    <a:pt x="78" y="1"/>
                    <a:pt x="39" y="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56" name="Google Shape;1256;p7"/>
            <p:cNvSpPr/>
            <p:nvPr/>
          </p:nvSpPr>
          <p:spPr>
            <a:xfrm>
              <a:off x="5741075" y="1646400"/>
              <a:ext cx="10725" cy="14325"/>
            </a:xfrm>
            <a:custGeom>
              <a:avLst/>
              <a:gdLst/>
              <a:ahLst/>
              <a:cxnLst/>
              <a:rect l="l" t="t" r="r" b="b"/>
              <a:pathLst>
                <a:path w="429" h="573" extrusionOk="0">
                  <a:moveTo>
                    <a:pt x="328" y="1"/>
                  </a:moveTo>
                  <a:cubicBezTo>
                    <a:pt x="273" y="1"/>
                    <a:pt x="224" y="37"/>
                    <a:pt x="195" y="94"/>
                  </a:cubicBezTo>
                  <a:cubicBezTo>
                    <a:pt x="78" y="94"/>
                    <a:pt x="0" y="172"/>
                    <a:pt x="39" y="327"/>
                  </a:cubicBezTo>
                  <a:cubicBezTo>
                    <a:pt x="48" y="325"/>
                    <a:pt x="55" y="324"/>
                    <a:pt x="62" y="324"/>
                  </a:cubicBezTo>
                  <a:cubicBezTo>
                    <a:pt x="174" y="324"/>
                    <a:pt x="138" y="572"/>
                    <a:pt x="261" y="572"/>
                  </a:cubicBezTo>
                  <a:cubicBezTo>
                    <a:pt x="275" y="572"/>
                    <a:pt x="292" y="569"/>
                    <a:pt x="312" y="561"/>
                  </a:cubicBezTo>
                  <a:cubicBezTo>
                    <a:pt x="312" y="483"/>
                    <a:pt x="312" y="405"/>
                    <a:pt x="273" y="327"/>
                  </a:cubicBezTo>
                  <a:lnTo>
                    <a:pt x="429" y="327"/>
                  </a:lnTo>
                  <a:cubicBezTo>
                    <a:pt x="429" y="211"/>
                    <a:pt x="429" y="94"/>
                    <a:pt x="390" y="16"/>
                  </a:cubicBezTo>
                  <a:cubicBezTo>
                    <a:pt x="369" y="6"/>
                    <a:pt x="348" y="1"/>
                    <a:pt x="32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57" name="Google Shape;1257;p7"/>
            <p:cNvSpPr/>
            <p:nvPr/>
          </p:nvSpPr>
          <p:spPr>
            <a:xfrm>
              <a:off x="5737175" y="1711000"/>
              <a:ext cx="3925" cy="6825"/>
            </a:xfrm>
            <a:custGeom>
              <a:avLst/>
              <a:gdLst/>
              <a:ahLst/>
              <a:cxnLst/>
              <a:rect l="l" t="t" r="r" b="b"/>
              <a:pathLst>
                <a:path w="157" h="273" extrusionOk="0">
                  <a:moveTo>
                    <a:pt x="1" y="0"/>
                  </a:moveTo>
                  <a:lnTo>
                    <a:pt x="1" y="0"/>
                  </a:lnTo>
                  <a:cubicBezTo>
                    <a:pt x="40" y="78"/>
                    <a:pt x="79" y="195"/>
                    <a:pt x="156" y="273"/>
                  </a:cubicBezTo>
                  <a:cubicBezTo>
                    <a:pt x="156" y="156"/>
                    <a:pt x="118" y="39"/>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58" name="Google Shape;1258;p7"/>
            <p:cNvSpPr/>
            <p:nvPr/>
          </p:nvSpPr>
          <p:spPr>
            <a:xfrm>
              <a:off x="5737175" y="1687250"/>
              <a:ext cx="6850" cy="8200"/>
            </a:xfrm>
            <a:custGeom>
              <a:avLst/>
              <a:gdLst/>
              <a:ahLst/>
              <a:cxnLst/>
              <a:rect l="l" t="t" r="r" b="b"/>
              <a:pathLst>
                <a:path w="274" h="328" extrusionOk="0">
                  <a:moveTo>
                    <a:pt x="146" y="0"/>
                  </a:moveTo>
                  <a:cubicBezTo>
                    <a:pt x="124" y="0"/>
                    <a:pt x="101" y="5"/>
                    <a:pt x="79" y="16"/>
                  </a:cubicBezTo>
                  <a:cubicBezTo>
                    <a:pt x="1" y="94"/>
                    <a:pt x="79" y="211"/>
                    <a:pt x="79" y="328"/>
                  </a:cubicBezTo>
                  <a:cubicBezTo>
                    <a:pt x="195" y="289"/>
                    <a:pt x="273" y="211"/>
                    <a:pt x="273" y="55"/>
                  </a:cubicBezTo>
                  <a:cubicBezTo>
                    <a:pt x="246" y="28"/>
                    <a:pt x="199" y="0"/>
                    <a:pt x="1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59" name="Google Shape;1259;p7"/>
            <p:cNvSpPr/>
            <p:nvPr/>
          </p:nvSpPr>
          <p:spPr>
            <a:xfrm>
              <a:off x="5953150" y="2282050"/>
              <a:ext cx="4900" cy="2950"/>
            </a:xfrm>
            <a:custGeom>
              <a:avLst/>
              <a:gdLst/>
              <a:ahLst/>
              <a:cxnLst/>
              <a:rect l="l" t="t" r="r" b="b"/>
              <a:pathLst>
                <a:path w="196" h="118" extrusionOk="0">
                  <a:moveTo>
                    <a:pt x="195" y="1"/>
                  </a:moveTo>
                  <a:cubicBezTo>
                    <a:pt x="117" y="1"/>
                    <a:pt x="78" y="39"/>
                    <a:pt x="1" y="117"/>
                  </a:cubicBezTo>
                  <a:lnTo>
                    <a:pt x="195" y="117"/>
                  </a:lnTo>
                  <a:cubicBezTo>
                    <a:pt x="195" y="78"/>
                    <a:pt x="195" y="39"/>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60" name="Google Shape;1260;p7"/>
            <p:cNvSpPr/>
            <p:nvPr/>
          </p:nvSpPr>
          <p:spPr>
            <a:xfrm>
              <a:off x="5824525" y="1985250"/>
              <a:ext cx="4125" cy="3025"/>
            </a:xfrm>
            <a:custGeom>
              <a:avLst/>
              <a:gdLst/>
              <a:ahLst/>
              <a:cxnLst/>
              <a:rect l="l" t="t" r="r" b="b"/>
              <a:pathLst>
                <a:path w="165" h="121" extrusionOk="0">
                  <a:moveTo>
                    <a:pt x="133" y="0"/>
                  </a:moveTo>
                  <a:cubicBezTo>
                    <a:pt x="84" y="0"/>
                    <a:pt x="1" y="92"/>
                    <a:pt x="87" y="121"/>
                  </a:cubicBezTo>
                  <a:cubicBezTo>
                    <a:pt x="126" y="82"/>
                    <a:pt x="126" y="43"/>
                    <a:pt x="165" y="43"/>
                  </a:cubicBezTo>
                  <a:cubicBezTo>
                    <a:pt x="165" y="12"/>
                    <a:pt x="151"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61" name="Google Shape;1261;p7"/>
            <p:cNvSpPr/>
            <p:nvPr/>
          </p:nvSpPr>
          <p:spPr>
            <a:xfrm>
              <a:off x="5868525" y="1515325"/>
              <a:ext cx="4650" cy="7300"/>
            </a:xfrm>
            <a:custGeom>
              <a:avLst/>
              <a:gdLst/>
              <a:ahLst/>
              <a:cxnLst/>
              <a:rect l="l" t="t" r="r" b="b"/>
              <a:pathLst>
                <a:path w="186" h="292" extrusionOk="0">
                  <a:moveTo>
                    <a:pt x="89" y="1"/>
                  </a:moveTo>
                  <a:cubicBezTo>
                    <a:pt x="0" y="1"/>
                    <a:pt x="4" y="172"/>
                    <a:pt x="39" y="278"/>
                  </a:cubicBezTo>
                  <a:cubicBezTo>
                    <a:pt x="49" y="288"/>
                    <a:pt x="58" y="292"/>
                    <a:pt x="67" y="292"/>
                  </a:cubicBezTo>
                  <a:cubicBezTo>
                    <a:pt x="134" y="292"/>
                    <a:pt x="185" y="74"/>
                    <a:pt x="117" y="6"/>
                  </a:cubicBezTo>
                  <a:cubicBezTo>
                    <a:pt x="107" y="2"/>
                    <a:pt x="97" y="1"/>
                    <a:pt x="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62" name="Google Shape;1262;p7"/>
            <p:cNvSpPr/>
            <p:nvPr/>
          </p:nvSpPr>
          <p:spPr>
            <a:xfrm>
              <a:off x="6292675" y="1811000"/>
              <a:ext cx="7450" cy="6325"/>
            </a:xfrm>
            <a:custGeom>
              <a:avLst/>
              <a:gdLst/>
              <a:ahLst/>
              <a:cxnLst/>
              <a:rect l="l" t="t" r="r" b="b"/>
              <a:pathLst>
                <a:path w="298" h="253" extrusionOk="0">
                  <a:moveTo>
                    <a:pt x="99" y="1"/>
                  </a:moveTo>
                  <a:cubicBezTo>
                    <a:pt x="45" y="1"/>
                    <a:pt x="1" y="46"/>
                    <a:pt x="1" y="164"/>
                  </a:cubicBezTo>
                  <a:cubicBezTo>
                    <a:pt x="95" y="196"/>
                    <a:pt x="138" y="252"/>
                    <a:pt x="213" y="252"/>
                  </a:cubicBezTo>
                  <a:cubicBezTo>
                    <a:pt x="231" y="252"/>
                    <a:pt x="251" y="249"/>
                    <a:pt x="273" y="242"/>
                  </a:cubicBezTo>
                  <a:cubicBezTo>
                    <a:pt x="297" y="121"/>
                    <a:pt x="186" y="1"/>
                    <a:pt x="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63" name="Google Shape;1263;p7"/>
            <p:cNvSpPr/>
            <p:nvPr/>
          </p:nvSpPr>
          <p:spPr>
            <a:xfrm>
              <a:off x="6512525" y="1676550"/>
              <a:ext cx="5875" cy="13075"/>
            </a:xfrm>
            <a:custGeom>
              <a:avLst/>
              <a:gdLst/>
              <a:ahLst/>
              <a:cxnLst/>
              <a:rect l="l" t="t" r="r" b="b"/>
              <a:pathLst>
                <a:path w="235" h="523" extrusionOk="0">
                  <a:moveTo>
                    <a:pt x="82" y="1"/>
                  </a:moveTo>
                  <a:cubicBezTo>
                    <a:pt x="37" y="1"/>
                    <a:pt x="1" y="25"/>
                    <a:pt x="1" y="133"/>
                  </a:cubicBezTo>
                  <a:cubicBezTo>
                    <a:pt x="157" y="133"/>
                    <a:pt x="79" y="483"/>
                    <a:pt x="234" y="522"/>
                  </a:cubicBezTo>
                  <a:cubicBezTo>
                    <a:pt x="196" y="367"/>
                    <a:pt x="196" y="211"/>
                    <a:pt x="196" y="16"/>
                  </a:cubicBezTo>
                  <a:cubicBezTo>
                    <a:pt x="161" y="16"/>
                    <a:pt x="119" y="1"/>
                    <a:pt x="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64" name="Google Shape;1264;p7"/>
            <p:cNvSpPr/>
            <p:nvPr/>
          </p:nvSpPr>
          <p:spPr>
            <a:xfrm>
              <a:off x="6512525" y="1700300"/>
              <a:ext cx="6850" cy="14600"/>
            </a:xfrm>
            <a:custGeom>
              <a:avLst/>
              <a:gdLst/>
              <a:ahLst/>
              <a:cxnLst/>
              <a:rect l="l" t="t" r="r" b="b"/>
              <a:pathLst>
                <a:path w="274" h="584" extrusionOk="0">
                  <a:moveTo>
                    <a:pt x="273" y="0"/>
                  </a:moveTo>
                  <a:cubicBezTo>
                    <a:pt x="40" y="117"/>
                    <a:pt x="1" y="428"/>
                    <a:pt x="196" y="584"/>
                  </a:cubicBezTo>
                  <a:cubicBezTo>
                    <a:pt x="196" y="312"/>
                    <a:pt x="234" y="350"/>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65" name="Google Shape;1265;p7"/>
            <p:cNvSpPr/>
            <p:nvPr/>
          </p:nvSpPr>
          <p:spPr>
            <a:xfrm>
              <a:off x="5252700" y="1967825"/>
              <a:ext cx="9750" cy="13650"/>
            </a:xfrm>
            <a:custGeom>
              <a:avLst/>
              <a:gdLst/>
              <a:ahLst/>
              <a:cxnLst/>
              <a:rect l="l" t="t" r="r" b="b"/>
              <a:pathLst>
                <a:path w="390" h="546" extrusionOk="0">
                  <a:moveTo>
                    <a:pt x="40" y="0"/>
                  </a:moveTo>
                  <a:cubicBezTo>
                    <a:pt x="40" y="117"/>
                    <a:pt x="1" y="117"/>
                    <a:pt x="1" y="234"/>
                  </a:cubicBezTo>
                  <a:lnTo>
                    <a:pt x="118" y="312"/>
                  </a:lnTo>
                  <a:cubicBezTo>
                    <a:pt x="118" y="390"/>
                    <a:pt x="118" y="545"/>
                    <a:pt x="157" y="545"/>
                  </a:cubicBezTo>
                  <a:cubicBezTo>
                    <a:pt x="195" y="506"/>
                    <a:pt x="312" y="467"/>
                    <a:pt x="312" y="351"/>
                  </a:cubicBezTo>
                  <a:cubicBezTo>
                    <a:pt x="351" y="351"/>
                    <a:pt x="390" y="312"/>
                    <a:pt x="390" y="312"/>
                  </a:cubicBezTo>
                  <a:cubicBezTo>
                    <a:pt x="390" y="273"/>
                    <a:pt x="351" y="234"/>
                    <a:pt x="312" y="234"/>
                  </a:cubicBezTo>
                  <a:cubicBezTo>
                    <a:pt x="273" y="156"/>
                    <a:pt x="195" y="117"/>
                    <a:pt x="118" y="78"/>
                  </a:cubicBezTo>
                  <a:cubicBezTo>
                    <a:pt x="79" y="39"/>
                    <a:pt x="40" y="39"/>
                    <a:pt x="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66" name="Google Shape;1266;p7"/>
            <p:cNvSpPr/>
            <p:nvPr/>
          </p:nvSpPr>
          <p:spPr>
            <a:xfrm>
              <a:off x="6018325" y="1960050"/>
              <a:ext cx="6850" cy="3900"/>
            </a:xfrm>
            <a:custGeom>
              <a:avLst/>
              <a:gdLst/>
              <a:ahLst/>
              <a:cxnLst/>
              <a:rect l="l" t="t" r="r" b="b"/>
              <a:pathLst>
                <a:path w="274" h="156" extrusionOk="0">
                  <a:moveTo>
                    <a:pt x="1" y="0"/>
                  </a:moveTo>
                  <a:cubicBezTo>
                    <a:pt x="1" y="39"/>
                    <a:pt x="1" y="117"/>
                    <a:pt x="40" y="156"/>
                  </a:cubicBezTo>
                  <a:cubicBezTo>
                    <a:pt x="118" y="117"/>
                    <a:pt x="195" y="78"/>
                    <a:pt x="2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67" name="Google Shape;1267;p7"/>
            <p:cNvSpPr/>
            <p:nvPr/>
          </p:nvSpPr>
          <p:spPr>
            <a:xfrm>
              <a:off x="6035850" y="1692500"/>
              <a:ext cx="2950" cy="4900"/>
            </a:xfrm>
            <a:custGeom>
              <a:avLst/>
              <a:gdLst/>
              <a:ahLst/>
              <a:cxnLst/>
              <a:rect l="l" t="t" r="r" b="b"/>
              <a:pathLst>
                <a:path w="118" h="196" extrusionOk="0">
                  <a:moveTo>
                    <a:pt x="39" y="1"/>
                  </a:moveTo>
                  <a:cubicBezTo>
                    <a:pt x="0" y="79"/>
                    <a:pt x="0" y="118"/>
                    <a:pt x="39" y="195"/>
                  </a:cubicBezTo>
                  <a:cubicBezTo>
                    <a:pt x="78" y="195"/>
                    <a:pt x="117" y="157"/>
                    <a:pt x="117" y="157"/>
                  </a:cubicBezTo>
                  <a:lnTo>
                    <a:pt x="3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68" name="Google Shape;1268;p7"/>
            <p:cNvSpPr/>
            <p:nvPr/>
          </p:nvSpPr>
          <p:spPr>
            <a:xfrm>
              <a:off x="6177875" y="1820925"/>
              <a:ext cx="4900" cy="4425"/>
            </a:xfrm>
            <a:custGeom>
              <a:avLst/>
              <a:gdLst/>
              <a:ahLst/>
              <a:cxnLst/>
              <a:rect l="l" t="t" r="r" b="b"/>
              <a:pathLst>
                <a:path w="196" h="177" extrusionOk="0">
                  <a:moveTo>
                    <a:pt x="195" y="1"/>
                  </a:moveTo>
                  <a:cubicBezTo>
                    <a:pt x="156" y="78"/>
                    <a:pt x="1" y="1"/>
                    <a:pt x="1" y="156"/>
                  </a:cubicBezTo>
                  <a:cubicBezTo>
                    <a:pt x="25" y="168"/>
                    <a:pt x="53" y="176"/>
                    <a:pt x="79" y="176"/>
                  </a:cubicBezTo>
                  <a:cubicBezTo>
                    <a:pt x="140" y="176"/>
                    <a:pt x="195" y="135"/>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69" name="Google Shape;1269;p7"/>
            <p:cNvSpPr/>
            <p:nvPr/>
          </p:nvSpPr>
          <p:spPr>
            <a:xfrm>
              <a:off x="6013475" y="1969075"/>
              <a:ext cx="9025" cy="7025"/>
            </a:xfrm>
            <a:custGeom>
              <a:avLst/>
              <a:gdLst/>
              <a:ahLst/>
              <a:cxnLst/>
              <a:rect l="l" t="t" r="r" b="b"/>
              <a:pathLst>
                <a:path w="361" h="281" extrusionOk="0">
                  <a:moveTo>
                    <a:pt x="137" y="1"/>
                  </a:moveTo>
                  <a:cubicBezTo>
                    <a:pt x="74" y="1"/>
                    <a:pt x="15" y="43"/>
                    <a:pt x="0" y="145"/>
                  </a:cubicBezTo>
                  <a:cubicBezTo>
                    <a:pt x="98" y="145"/>
                    <a:pt x="141" y="280"/>
                    <a:pt x="243" y="280"/>
                  </a:cubicBezTo>
                  <a:cubicBezTo>
                    <a:pt x="263" y="280"/>
                    <a:pt x="286" y="275"/>
                    <a:pt x="312" y="262"/>
                  </a:cubicBezTo>
                  <a:cubicBezTo>
                    <a:pt x="360" y="116"/>
                    <a:pt x="242" y="1"/>
                    <a:pt x="1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70" name="Google Shape;1270;p7"/>
            <p:cNvSpPr/>
            <p:nvPr/>
          </p:nvSpPr>
          <p:spPr>
            <a:xfrm>
              <a:off x="5974550" y="1960050"/>
              <a:ext cx="3925" cy="3900"/>
            </a:xfrm>
            <a:custGeom>
              <a:avLst/>
              <a:gdLst/>
              <a:ahLst/>
              <a:cxnLst/>
              <a:rect l="l" t="t" r="r" b="b"/>
              <a:pathLst>
                <a:path w="157" h="156" extrusionOk="0">
                  <a:moveTo>
                    <a:pt x="79" y="0"/>
                  </a:moveTo>
                  <a:lnTo>
                    <a:pt x="1" y="156"/>
                  </a:lnTo>
                  <a:cubicBezTo>
                    <a:pt x="79" y="117"/>
                    <a:pt x="118" y="78"/>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71" name="Google Shape;1271;p7"/>
            <p:cNvSpPr/>
            <p:nvPr/>
          </p:nvSpPr>
          <p:spPr>
            <a:xfrm>
              <a:off x="5993050" y="1959075"/>
              <a:ext cx="4875" cy="5850"/>
            </a:xfrm>
            <a:custGeom>
              <a:avLst/>
              <a:gdLst/>
              <a:ahLst/>
              <a:cxnLst/>
              <a:rect l="l" t="t" r="r" b="b"/>
              <a:pathLst>
                <a:path w="195" h="234" extrusionOk="0">
                  <a:moveTo>
                    <a:pt x="0" y="0"/>
                  </a:moveTo>
                  <a:cubicBezTo>
                    <a:pt x="0" y="117"/>
                    <a:pt x="39" y="195"/>
                    <a:pt x="117" y="234"/>
                  </a:cubicBezTo>
                  <a:cubicBezTo>
                    <a:pt x="117" y="156"/>
                    <a:pt x="156" y="156"/>
                    <a:pt x="195" y="78"/>
                  </a:cubicBezTo>
                  <a:cubicBezTo>
                    <a:pt x="156" y="78"/>
                    <a:pt x="117" y="78"/>
                    <a:pt x="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72" name="Google Shape;1272;p7"/>
            <p:cNvSpPr/>
            <p:nvPr/>
          </p:nvSpPr>
          <p:spPr>
            <a:xfrm>
              <a:off x="6439575" y="1513425"/>
              <a:ext cx="15600" cy="15675"/>
            </a:xfrm>
            <a:custGeom>
              <a:avLst/>
              <a:gdLst/>
              <a:ahLst/>
              <a:cxnLst/>
              <a:rect l="l" t="t" r="r" b="b"/>
              <a:pathLst>
                <a:path w="624" h="627" extrusionOk="0">
                  <a:moveTo>
                    <a:pt x="422" y="0"/>
                  </a:moveTo>
                  <a:cubicBezTo>
                    <a:pt x="199" y="0"/>
                    <a:pt x="220" y="276"/>
                    <a:pt x="0" y="276"/>
                  </a:cubicBezTo>
                  <a:cubicBezTo>
                    <a:pt x="0" y="471"/>
                    <a:pt x="156" y="432"/>
                    <a:pt x="156" y="626"/>
                  </a:cubicBezTo>
                  <a:cubicBezTo>
                    <a:pt x="312" y="510"/>
                    <a:pt x="623" y="393"/>
                    <a:pt x="467" y="4"/>
                  </a:cubicBezTo>
                  <a:cubicBezTo>
                    <a:pt x="451" y="2"/>
                    <a:pt x="436" y="0"/>
                    <a:pt x="4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73" name="Google Shape;1273;p7"/>
            <p:cNvSpPr/>
            <p:nvPr/>
          </p:nvSpPr>
          <p:spPr>
            <a:xfrm>
              <a:off x="6412325" y="1504750"/>
              <a:ext cx="23375" cy="24350"/>
            </a:xfrm>
            <a:custGeom>
              <a:avLst/>
              <a:gdLst/>
              <a:ahLst/>
              <a:cxnLst/>
              <a:rect l="l" t="t" r="r" b="b"/>
              <a:pathLst>
                <a:path w="935" h="974" extrusionOk="0">
                  <a:moveTo>
                    <a:pt x="740" y="1"/>
                  </a:moveTo>
                  <a:cubicBezTo>
                    <a:pt x="312" y="1"/>
                    <a:pt x="468" y="545"/>
                    <a:pt x="468" y="857"/>
                  </a:cubicBezTo>
                  <a:cubicBezTo>
                    <a:pt x="312" y="779"/>
                    <a:pt x="157" y="779"/>
                    <a:pt x="1" y="779"/>
                  </a:cubicBezTo>
                  <a:cubicBezTo>
                    <a:pt x="234" y="818"/>
                    <a:pt x="468" y="896"/>
                    <a:pt x="701" y="973"/>
                  </a:cubicBezTo>
                  <a:cubicBezTo>
                    <a:pt x="701" y="779"/>
                    <a:pt x="896" y="857"/>
                    <a:pt x="935" y="701"/>
                  </a:cubicBezTo>
                  <a:cubicBezTo>
                    <a:pt x="857" y="623"/>
                    <a:pt x="662" y="701"/>
                    <a:pt x="623" y="584"/>
                  </a:cubicBezTo>
                  <a:cubicBezTo>
                    <a:pt x="701" y="390"/>
                    <a:pt x="740" y="195"/>
                    <a:pt x="7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74" name="Google Shape;1274;p7"/>
            <p:cNvSpPr/>
            <p:nvPr/>
          </p:nvSpPr>
          <p:spPr>
            <a:xfrm>
              <a:off x="6407475" y="1513500"/>
              <a:ext cx="6825" cy="8800"/>
            </a:xfrm>
            <a:custGeom>
              <a:avLst/>
              <a:gdLst/>
              <a:ahLst/>
              <a:cxnLst/>
              <a:rect l="l" t="t" r="r" b="b"/>
              <a:pathLst>
                <a:path w="273" h="352" extrusionOk="0">
                  <a:moveTo>
                    <a:pt x="195" y="1"/>
                  </a:moveTo>
                  <a:cubicBezTo>
                    <a:pt x="0" y="1"/>
                    <a:pt x="117" y="312"/>
                    <a:pt x="195" y="351"/>
                  </a:cubicBezTo>
                  <a:cubicBezTo>
                    <a:pt x="195" y="156"/>
                    <a:pt x="273" y="118"/>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75" name="Google Shape;1275;p7"/>
            <p:cNvSpPr/>
            <p:nvPr/>
          </p:nvSpPr>
          <p:spPr>
            <a:xfrm>
              <a:off x="6391900" y="1515450"/>
              <a:ext cx="7800" cy="7800"/>
            </a:xfrm>
            <a:custGeom>
              <a:avLst/>
              <a:gdLst/>
              <a:ahLst/>
              <a:cxnLst/>
              <a:rect l="l" t="t" r="r" b="b"/>
              <a:pathLst>
                <a:path w="312" h="312" extrusionOk="0">
                  <a:moveTo>
                    <a:pt x="156" y="1"/>
                  </a:moveTo>
                  <a:cubicBezTo>
                    <a:pt x="40" y="78"/>
                    <a:pt x="1" y="195"/>
                    <a:pt x="1" y="312"/>
                  </a:cubicBezTo>
                  <a:lnTo>
                    <a:pt x="195" y="312"/>
                  </a:lnTo>
                  <a:cubicBezTo>
                    <a:pt x="273" y="234"/>
                    <a:pt x="312" y="156"/>
                    <a:pt x="273" y="78"/>
                  </a:cubicBezTo>
                  <a:cubicBezTo>
                    <a:pt x="234" y="78"/>
                    <a:pt x="195" y="1"/>
                    <a:pt x="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76" name="Google Shape;1276;p7"/>
            <p:cNvSpPr/>
            <p:nvPr/>
          </p:nvSpPr>
          <p:spPr>
            <a:xfrm>
              <a:off x="6499900" y="1699850"/>
              <a:ext cx="1950" cy="4350"/>
            </a:xfrm>
            <a:custGeom>
              <a:avLst/>
              <a:gdLst/>
              <a:ahLst/>
              <a:cxnLst/>
              <a:rect l="l" t="t" r="r" b="b"/>
              <a:pathLst>
                <a:path w="78" h="174" extrusionOk="0">
                  <a:moveTo>
                    <a:pt x="38" y="1"/>
                  </a:moveTo>
                  <a:cubicBezTo>
                    <a:pt x="26" y="1"/>
                    <a:pt x="13" y="5"/>
                    <a:pt x="0" y="18"/>
                  </a:cubicBezTo>
                  <a:lnTo>
                    <a:pt x="0" y="174"/>
                  </a:lnTo>
                  <a:cubicBezTo>
                    <a:pt x="39" y="135"/>
                    <a:pt x="78" y="96"/>
                    <a:pt x="78" y="18"/>
                  </a:cubicBezTo>
                  <a:cubicBezTo>
                    <a:pt x="78" y="18"/>
                    <a:pt x="61" y="1"/>
                    <a:pt x="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77" name="Google Shape;1277;p7"/>
            <p:cNvSpPr/>
            <p:nvPr/>
          </p:nvSpPr>
          <p:spPr>
            <a:xfrm>
              <a:off x="6500875" y="1725575"/>
              <a:ext cx="23350" cy="67350"/>
            </a:xfrm>
            <a:custGeom>
              <a:avLst/>
              <a:gdLst/>
              <a:ahLst/>
              <a:cxnLst/>
              <a:rect l="l" t="t" r="r" b="b"/>
              <a:pathLst>
                <a:path w="934" h="2694" extrusionOk="0">
                  <a:moveTo>
                    <a:pt x="856" y="1"/>
                  </a:moveTo>
                  <a:cubicBezTo>
                    <a:pt x="662" y="1"/>
                    <a:pt x="584" y="157"/>
                    <a:pt x="428" y="157"/>
                  </a:cubicBezTo>
                  <a:cubicBezTo>
                    <a:pt x="428" y="351"/>
                    <a:pt x="389" y="507"/>
                    <a:pt x="272" y="663"/>
                  </a:cubicBezTo>
                  <a:cubicBezTo>
                    <a:pt x="428" y="663"/>
                    <a:pt x="389" y="857"/>
                    <a:pt x="311" y="974"/>
                  </a:cubicBezTo>
                  <a:cubicBezTo>
                    <a:pt x="428" y="1052"/>
                    <a:pt x="584" y="1013"/>
                    <a:pt x="584" y="1246"/>
                  </a:cubicBezTo>
                  <a:cubicBezTo>
                    <a:pt x="557" y="1407"/>
                    <a:pt x="419" y="1494"/>
                    <a:pt x="272" y="1494"/>
                  </a:cubicBezTo>
                  <a:cubicBezTo>
                    <a:pt x="206" y="1494"/>
                    <a:pt x="138" y="1477"/>
                    <a:pt x="78" y="1441"/>
                  </a:cubicBezTo>
                  <a:cubicBezTo>
                    <a:pt x="78" y="1558"/>
                    <a:pt x="0" y="1596"/>
                    <a:pt x="0" y="1791"/>
                  </a:cubicBezTo>
                  <a:cubicBezTo>
                    <a:pt x="58" y="1810"/>
                    <a:pt x="117" y="1820"/>
                    <a:pt x="175" y="1820"/>
                  </a:cubicBezTo>
                  <a:cubicBezTo>
                    <a:pt x="233" y="1820"/>
                    <a:pt x="292" y="1810"/>
                    <a:pt x="350" y="1791"/>
                  </a:cubicBezTo>
                  <a:lnTo>
                    <a:pt x="350" y="1791"/>
                  </a:lnTo>
                  <a:cubicBezTo>
                    <a:pt x="311" y="2219"/>
                    <a:pt x="545" y="2258"/>
                    <a:pt x="545" y="2686"/>
                  </a:cubicBezTo>
                  <a:cubicBezTo>
                    <a:pt x="561" y="2691"/>
                    <a:pt x="576" y="2694"/>
                    <a:pt x="589" y="2694"/>
                  </a:cubicBezTo>
                  <a:cubicBezTo>
                    <a:pt x="673" y="2694"/>
                    <a:pt x="711" y="2603"/>
                    <a:pt x="778" y="2569"/>
                  </a:cubicBezTo>
                  <a:cubicBezTo>
                    <a:pt x="778" y="2375"/>
                    <a:pt x="700" y="2180"/>
                    <a:pt x="623" y="1986"/>
                  </a:cubicBezTo>
                  <a:cubicBezTo>
                    <a:pt x="856" y="1713"/>
                    <a:pt x="739" y="1091"/>
                    <a:pt x="934" y="818"/>
                  </a:cubicBezTo>
                  <a:lnTo>
                    <a:pt x="934" y="234"/>
                  </a:lnTo>
                  <a:cubicBezTo>
                    <a:pt x="895" y="157"/>
                    <a:pt x="856" y="79"/>
                    <a:pt x="8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78" name="Google Shape;1278;p7"/>
            <p:cNvSpPr/>
            <p:nvPr/>
          </p:nvSpPr>
          <p:spPr>
            <a:xfrm>
              <a:off x="6503775" y="1954200"/>
              <a:ext cx="6850" cy="6850"/>
            </a:xfrm>
            <a:custGeom>
              <a:avLst/>
              <a:gdLst/>
              <a:ahLst/>
              <a:cxnLst/>
              <a:rect l="l" t="t" r="r" b="b"/>
              <a:pathLst>
                <a:path w="274" h="274" extrusionOk="0">
                  <a:moveTo>
                    <a:pt x="195" y="1"/>
                  </a:moveTo>
                  <a:cubicBezTo>
                    <a:pt x="79" y="1"/>
                    <a:pt x="79" y="156"/>
                    <a:pt x="1" y="273"/>
                  </a:cubicBezTo>
                  <a:cubicBezTo>
                    <a:pt x="105" y="273"/>
                    <a:pt x="122" y="238"/>
                    <a:pt x="156" y="238"/>
                  </a:cubicBezTo>
                  <a:cubicBezTo>
                    <a:pt x="174" y="238"/>
                    <a:pt x="195" y="247"/>
                    <a:pt x="234" y="273"/>
                  </a:cubicBezTo>
                  <a:cubicBezTo>
                    <a:pt x="273" y="79"/>
                    <a:pt x="273" y="117"/>
                    <a:pt x="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79" name="Google Shape;1279;p7"/>
            <p:cNvSpPr/>
            <p:nvPr/>
          </p:nvSpPr>
          <p:spPr>
            <a:xfrm>
              <a:off x="6499900" y="2030075"/>
              <a:ext cx="9750" cy="24450"/>
            </a:xfrm>
            <a:custGeom>
              <a:avLst/>
              <a:gdLst/>
              <a:ahLst/>
              <a:cxnLst/>
              <a:rect l="l" t="t" r="r" b="b"/>
              <a:pathLst>
                <a:path w="390" h="978" extrusionOk="0">
                  <a:moveTo>
                    <a:pt x="117" y="1"/>
                  </a:moveTo>
                  <a:cubicBezTo>
                    <a:pt x="39" y="1"/>
                    <a:pt x="39" y="40"/>
                    <a:pt x="0" y="40"/>
                  </a:cubicBezTo>
                  <a:lnTo>
                    <a:pt x="0" y="390"/>
                  </a:lnTo>
                  <a:cubicBezTo>
                    <a:pt x="37" y="718"/>
                    <a:pt x="175" y="977"/>
                    <a:pt x="352" y="977"/>
                  </a:cubicBezTo>
                  <a:cubicBezTo>
                    <a:pt x="364" y="977"/>
                    <a:pt x="377" y="976"/>
                    <a:pt x="389" y="974"/>
                  </a:cubicBezTo>
                  <a:cubicBezTo>
                    <a:pt x="234" y="662"/>
                    <a:pt x="272" y="390"/>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80" name="Google Shape;1280;p7"/>
            <p:cNvSpPr/>
            <p:nvPr/>
          </p:nvSpPr>
          <p:spPr>
            <a:xfrm>
              <a:off x="6499900" y="1972700"/>
              <a:ext cx="11700" cy="34075"/>
            </a:xfrm>
            <a:custGeom>
              <a:avLst/>
              <a:gdLst/>
              <a:ahLst/>
              <a:cxnLst/>
              <a:rect l="l" t="t" r="r" b="b"/>
              <a:pathLst>
                <a:path w="468" h="1363" extrusionOk="0">
                  <a:moveTo>
                    <a:pt x="272" y="0"/>
                  </a:moveTo>
                  <a:cubicBezTo>
                    <a:pt x="156" y="0"/>
                    <a:pt x="39" y="78"/>
                    <a:pt x="0" y="195"/>
                  </a:cubicBezTo>
                  <a:lnTo>
                    <a:pt x="0" y="1362"/>
                  </a:lnTo>
                  <a:cubicBezTo>
                    <a:pt x="117" y="1245"/>
                    <a:pt x="156" y="1051"/>
                    <a:pt x="117" y="856"/>
                  </a:cubicBezTo>
                  <a:cubicBezTo>
                    <a:pt x="389" y="662"/>
                    <a:pt x="467" y="272"/>
                    <a:pt x="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81" name="Google Shape;1281;p7"/>
            <p:cNvSpPr/>
            <p:nvPr/>
          </p:nvSpPr>
          <p:spPr>
            <a:xfrm>
              <a:off x="6396775" y="1827725"/>
              <a:ext cx="12675" cy="6850"/>
            </a:xfrm>
            <a:custGeom>
              <a:avLst/>
              <a:gdLst/>
              <a:ahLst/>
              <a:cxnLst/>
              <a:rect l="l" t="t" r="r" b="b"/>
              <a:pathLst>
                <a:path w="507" h="274" extrusionOk="0">
                  <a:moveTo>
                    <a:pt x="350" y="1"/>
                  </a:moveTo>
                  <a:cubicBezTo>
                    <a:pt x="350" y="234"/>
                    <a:pt x="117" y="79"/>
                    <a:pt x="0" y="273"/>
                  </a:cubicBezTo>
                  <a:lnTo>
                    <a:pt x="506" y="273"/>
                  </a:lnTo>
                  <a:cubicBezTo>
                    <a:pt x="428" y="273"/>
                    <a:pt x="428" y="234"/>
                    <a:pt x="428" y="157"/>
                  </a:cubicBezTo>
                  <a:cubicBezTo>
                    <a:pt x="428" y="118"/>
                    <a:pt x="448" y="118"/>
                    <a:pt x="467" y="118"/>
                  </a:cubicBezTo>
                  <a:cubicBezTo>
                    <a:pt x="487" y="118"/>
                    <a:pt x="506" y="118"/>
                    <a:pt x="506" y="79"/>
                  </a:cubicBezTo>
                  <a:cubicBezTo>
                    <a:pt x="479" y="51"/>
                    <a:pt x="451" y="24"/>
                    <a:pt x="424" y="24"/>
                  </a:cubicBezTo>
                  <a:cubicBezTo>
                    <a:pt x="412" y="24"/>
                    <a:pt x="401" y="28"/>
                    <a:pt x="389" y="40"/>
                  </a:cubicBezTo>
                  <a:cubicBezTo>
                    <a:pt x="389" y="1"/>
                    <a:pt x="350" y="1"/>
                    <a:pt x="3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82" name="Google Shape;1282;p7"/>
            <p:cNvSpPr/>
            <p:nvPr/>
          </p:nvSpPr>
          <p:spPr>
            <a:xfrm>
              <a:off x="6403575" y="1810225"/>
              <a:ext cx="5875" cy="5850"/>
            </a:xfrm>
            <a:custGeom>
              <a:avLst/>
              <a:gdLst/>
              <a:ahLst/>
              <a:cxnLst/>
              <a:rect l="l" t="t" r="r" b="b"/>
              <a:pathLst>
                <a:path w="235" h="234" extrusionOk="0">
                  <a:moveTo>
                    <a:pt x="1" y="0"/>
                  </a:moveTo>
                  <a:lnTo>
                    <a:pt x="1" y="234"/>
                  </a:lnTo>
                  <a:cubicBezTo>
                    <a:pt x="78" y="156"/>
                    <a:pt x="156" y="78"/>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83" name="Google Shape;1283;p7"/>
            <p:cNvSpPr/>
            <p:nvPr/>
          </p:nvSpPr>
          <p:spPr>
            <a:xfrm>
              <a:off x="6499900" y="2104025"/>
              <a:ext cx="1000" cy="6825"/>
            </a:xfrm>
            <a:custGeom>
              <a:avLst/>
              <a:gdLst/>
              <a:ahLst/>
              <a:cxnLst/>
              <a:rect l="l" t="t" r="r" b="b"/>
              <a:pathLst>
                <a:path w="40" h="273" extrusionOk="0">
                  <a:moveTo>
                    <a:pt x="0" y="0"/>
                  </a:moveTo>
                  <a:lnTo>
                    <a:pt x="0" y="273"/>
                  </a:lnTo>
                  <a:cubicBezTo>
                    <a:pt x="39" y="195"/>
                    <a:pt x="39" y="78"/>
                    <a:pt x="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84" name="Google Shape;1284;p7"/>
            <p:cNvSpPr/>
            <p:nvPr/>
          </p:nvSpPr>
          <p:spPr>
            <a:xfrm>
              <a:off x="6498275" y="1711900"/>
              <a:ext cx="10400" cy="10800"/>
            </a:xfrm>
            <a:custGeom>
              <a:avLst/>
              <a:gdLst/>
              <a:ahLst/>
              <a:cxnLst/>
              <a:rect l="l" t="t" r="r" b="b"/>
              <a:pathLst>
                <a:path w="416" h="432" extrusionOk="0">
                  <a:moveTo>
                    <a:pt x="261" y="1"/>
                  </a:moveTo>
                  <a:cubicBezTo>
                    <a:pt x="1" y="1"/>
                    <a:pt x="150" y="394"/>
                    <a:pt x="299" y="431"/>
                  </a:cubicBezTo>
                  <a:cubicBezTo>
                    <a:pt x="415" y="314"/>
                    <a:pt x="299" y="198"/>
                    <a:pt x="299" y="3"/>
                  </a:cubicBezTo>
                  <a:cubicBezTo>
                    <a:pt x="285" y="1"/>
                    <a:pt x="272" y="1"/>
                    <a:pt x="2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85" name="Google Shape;1285;p7"/>
            <p:cNvSpPr/>
            <p:nvPr/>
          </p:nvSpPr>
          <p:spPr>
            <a:xfrm>
              <a:off x="6497950" y="1783950"/>
              <a:ext cx="15575" cy="37000"/>
            </a:xfrm>
            <a:custGeom>
              <a:avLst/>
              <a:gdLst/>
              <a:ahLst/>
              <a:cxnLst/>
              <a:rect l="l" t="t" r="r" b="b"/>
              <a:pathLst>
                <a:path w="623" h="1480" extrusionOk="0">
                  <a:moveTo>
                    <a:pt x="78" y="1"/>
                  </a:moveTo>
                  <a:lnTo>
                    <a:pt x="78" y="546"/>
                  </a:lnTo>
                  <a:cubicBezTo>
                    <a:pt x="117" y="584"/>
                    <a:pt x="195" y="662"/>
                    <a:pt x="234" y="740"/>
                  </a:cubicBezTo>
                  <a:cubicBezTo>
                    <a:pt x="195" y="935"/>
                    <a:pt x="195" y="1207"/>
                    <a:pt x="0" y="1207"/>
                  </a:cubicBezTo>
                  <a:cubicBezTo>
                    <a:pt x="0" y="1402"/>
                    <a:pt x="117" y="1480"/>
                    <a:pt x="234" y="1480"/>
                  </a:cubicBezTo>
                  <a:cubicBezTo>
                    <a:pt x="375" y="1480"/>
                    <a:pt x="356" y="1158"/>
                    <a:pt x="556" y="1158"/>
                  </a:cubicBezTo>
                  <a:cubicBezTo>
                    <a:pt x="576" y="1158"/>
                    <a:pt x="598" y="1161"/>
                    <a:pt x="623" y="1168"/>
                  </a:cubicBezTo>
                  <a:cubicBezTo>
                    <a:pt x="623" y="818"/>
                    <a:pt x="273" y="701"/>
                    <a:pt x="428" y="312"/>
                  </a:cubicBezTo>
                  <a:cubicBezTo>
                    <a:pt x="273" y="273"/>
                    <a:pt x="195" y="79"/>
                    <a:pt x="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86" name="Google Shape;1286;p7"/>
            <p:cNvSpPr/>
            <p:nvPr/>
          </p:nvSpPr>
          <p:spPr>
            <a:xfrm>
              <a:off x="6466825" y="1817025"/>
              <a:ext cx="9750" cy="17550"/>
            </a:xfrm>
            <a:custGeom>
              <a:avLst/>
              <a:gdLst/>
              <a:ahLst/>
              <a:cxnLst/>
              <a:rect l="l" t="t" r="r" b="b"/>
              <a:pathLst>
                <a:path w="390" h="702" extrusionOk="0">
                  <a:moveTo>
                    <a:pt x="234" y="1"/>
                  </a:moveTo>
                  <a:cubicBezTo>
                    <a:pt x="39" y="195"/>
                    <a:pt x="0" y="468"/>
                    <a:pt x="78" y="701"/>
                  </a:cubicBezTo>
                  <a:lnTo>
                    <a:pt x="389" y="701"/>
                  </a:lnTo>
                  <a:cubicBezTo>
                    <a:pt x="389" y="468"/>
                    <a:pt x="350" y="195"/>
                    <a:pt x="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87" name="Google Shape;1287;p7"/>
            <p:cNvSpPr/>
            <p:nvPr/>
          </p:nvSpPr>
          <p:spPr>
            <a:xfrm>
              <a:off x="6499900" y="1703200"/>
              <a:ext cx="2925" cy="7825"/>
            </a:xfrm>
            <a:custGeom>
              <a:avLst/>
              <a:gdLst/>
              <a:ahLst/>
              <a:cxnLst/>
              <a:rect l="l" t="t" r="r" b="b"/>
              <a:pathLst>
                <a:path w="117" h="313" extrusionOk="0">
                  <a:moveTo>
                    <a:pt x="117" y="1"/>
                  </a:moveTo>
                  <a:cubicBezTo>
                    <a:pt x="78" y="40"/>
                    <a:pt x="0" y="79"/>
                    <a:pt x="0" y="157"/>
                  </a:cubicBezTo>
                  <a:lnTo>
                    <a:pt x="0" y="312"/>
                  </a:lnTo>
                  <a:lnTo>
                    <a:pt x="78" y="312"/>
                  </a:lnTo>
                  <a:cubicBezTo>
                    <a:pt x="78" y="196"/>
                    <a:pt x="78" y="79"/>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88" name="Google Shape;1288;p7"/>
            <p:cNvSpPr/>
            <p:nvPr/>
          </p:nvSpPr>
          <p:spPr>
            <a:xfrm>
              <a:off x="6269325" y="1498925"/>
              <a:ext cx="11700" cy="4825"/>
            </a:xfrm>
            <a:custGeom>
              <a:avLst/>
              <a:gdLst/>
              <a:ahLst/>
              <a:cxnLst/>
              <a:rect l="l" t="t" r="r" b="b"/>
              <a:pathLst>
                <a:path w="468" h="193" extrusionOk="0">
                  <a:moveTo>
                    <a:pt x="1" y="0"/>
                  </a:moveTo>
                  <a:cubicBezTo>
                    <a:pt x="87" y="108"/>
                    <a:pt x="186" y="192"/>
                    <a:pt x="276" y="192"/>
                  </a:cubicBezTo>
                  <a:cubicBezTo>
                    <a:pt x="348" y="192"/>
                    <a:pt x="416" y="138"/>
                    <a:pt x="4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89" name="Google Shape;1289;p7"/>
            <p:cNvSpPr/>
            <p:nvPr/>
          </p:nvSpPr>
          <p:spPr>
            <a:xfrm>
              <a:off x="6289750" y="1498925"/>
              <a:ext cx="2950" cy="1000"/>
            </a:xfrm>
            <a:custGeom>
              <a:avLst/>
              <a:gdLst/>
              <a:ahLst/>
              <a:cxnLst/>
              <a:rect l="l" t="t" r="r" b="b"/>
              <a:pathLst>
                <a:path w="118" h="40" extrusionOk="0">
                  <a:moveTo>
                    <a:pt x="1" y="0"/>
                  </a:moveTo>
                  <a:cubicBezTo>
                    <a:pt x="40" y="0"/>
                    <a:pt x="79" y="39"/>
                    <a:pt x="118" y="39"/>
                  </a:cubicBezTo>
                  <a:cubicBezTo>
                    <a:pt x="118" y="39"/>
                    <a:pt x="118" y="0"/>
                    <a:pt x="11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90" name="Google Shape;1290;p7"/>
            <p:cNvSpPr/>
            <p:nvPr/>
          </p:nvSpPr>
          <p:spPr>
            <a:xfrm>
              <a:off x="6307275" y="1498925"/>
              <a:ext cx="3900" cy="2925"/>
            </a:xfrm>
            <a:custGeom>
              <a:avLst/>
              <a:gdLst/>
              <a:ahLst/>
              <a:cxnLst/>
              <a:rect l="l" t="t" r="r" b="b"/>
              <a:pathLst>
                <a:path w="156" h="117" extrusionOk="0">
                  <a:moveTo>
                    <a:pt x="0" y="0"/>
                  </a:moveTo>
                  <a:cubicBezTo>
                    <a:pt x="39" y="39"/>
                    <a:pt x="78" y="78"/>
                    <a:pt x="117" y="117"/>
                  </a:cubicBezTo>
                  <a:lnTo>
                    <a:pt x="117" y="39"/>
                  </a:lnTo>
                  <a:cubicBezTo>
                    <a:pt x="117" y="39"/>
                    <a:pt x="156" y="39"/>
                    <a:pt x="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91" name="Google Shape;1291;p7"/>
            <p:cNvSpPr/>
            <p:nvPr/>
          </p:nvSpPr>
          <p:spPr>
            <a:xfrm>
              <a:off x="6233325" y="1498925"/>
              <a:ext cx="8775" cy="11700"/>
            </a:xfrm>
            <a:custGeom>
              <a:avLst/>
              <a:gdLst/>
              <a:ahLst/>
              <a:cxnLst/>
              <a:rect l="l" t="t" r="r" b="b"/>
              <a:pathLst>
                <a:path w="351" h="468" extrusionOk="0">
                  <a:moveTo>
                    <a:pt x="1" y="0"/>
                  </a:moveTo>
                  <a:cubicBezTo>
                    <a:pt x="40" y="156"/>
                    <a:pt x="79" y="311"/>
                    <a:pt x="156" y="467"/>
                  </a:cubicBezTo>
                  <a:cubicBezTo>
                    <a:pt x="273" y="350"/>
                    <a:pt x="351" y="195"/>
                    <a:pt x="3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92" name="Google Shape;1292;p7"/>
            <p:cNvSpPr/>
            <p:nvPr/>
          </p:nvSpPr>
          <p:spPr>
            <a:xfrm>
              <a:off x="6242100" y="1501175"/>
              <a:ext cx="19475" cy="18200"/>
            </a:xfrm>
            <a:custGeom>
              <a:avLst/>
              <a:gdLst/>
              <a:ahLst/>
              <a:cxnLst/>
              <a:rect l="l" t="t" r="r" b="b"/>
              <a:pathLst>
                <a:path w="779" h="728" extrusionOk="0">
                  <a:moveTo>
                    <a:pt x="107" y="0"/>
                  </a:moveTo>
                  <a:cubicBezTo>
                    <a:pt x="87" y="0"/>
                    <a:pt x="64" y="8"/>
                    <a:pt x="39" y="27"/>
                  </a:cubicBezTo>
                  <a:cubicBezTo>
                    <a:pt x="39" y="221"/>
                    <a:pt x="233" y="182"/>
                    <a:pt x="233" y="221"/>
                  </a:cubicBezTo>
                  <a:cubicBezTo>
                    <a:pt x="233" y="416"/>
                    <a:pt x="0" y="611"/>
                    <a:pt x="195" y="727"/>
                  </a:cubicBezTo>
                  <a:cubicBezTo>
                    <a:pt x="195" y="524"/>
                    <a:pt x="270" y="459"/>
                    <a:pt x="368" y="459"/>
                  </a:cubicBezTo>
                  <a:cubicBezTo>
                    <a:pt x="513" y="459"/>
                    <a:pt x="708" y="603"/>
                    <a:pt x="778" y="649"/>
                  </a:cubicBezTo>
                  <a:lnTo>
                    <a:pt x="778" y="221"/>
                  </a:lnTo>
                  <a:cubicBezTo>
                    <a:pt x="640" y="221"/>
                    <a:pt x="625" y="344"/>
                    <a:pt x="514" y="344"/>
                  </a:cubicBezTo>
                  <a:cubicBezTo>
                    <a:pt x="500" y="344"/>
                    <a:pt x="484" y="342"/>
                    <a:pt x="467" y="338"/>
                  </a:cubicBezTo>
                  <a:cubicBezTo>
                    <a:pt x="467" y="221"/>
                    <a:pt x="389" y="182"/>
                    <a:pt x="389" y="105"/>
                  </a:cubicBezTo>
                  <a:cubicBezTo>
                    <a:pt x="364" y="124"/>
                    <a:pt x="342" y="131"/>
                    <a:pt x="321" y="131"/>
                  </a:cubicBezTo>
                  <a:cubicBezTo>
                    <a:pt x="238" y="131"/>
                    <a:pt x="190" y="0"/>
                    <a:pt x="1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93" name="Google Shape;1293;p7"/>
            <p:cNvSpPr/>
            <p:nvPr/>
          </p:nvSpPr>
          <p:spPr>
            <a:xfrm>
              <a:off x="6326725" y="1505375"/>
              <a:ext cx="14625" cy="14275"/>
            </a:xfrm>
            <a:custGeom>
              <a:avLst/>
              <a:gdLst/>
              <a:ahLst/>
              <a:cxnLst/>
              <a:rect l="l" t="t" r="r" b="b"/>
              <a:pathLst>
                <a:path w="585" h="571" extrusionOk="0">
                  <a:moveTo>
                    <a:pt x="209" y="0"/>
                  </a:moveTo>
                  <a:cubicBezTo>
                    <a:pt x="105" y="0"/>
                    <a:pt x="30" y="51"/>
                    <a:pt x="0" y="170"/>
                  </a:cubicBezTo>
                  <a:cubicBezTo>
                    <a:pt x="141" y="275"/>
                    <a:pt x="313" y="570"/>
                    <a:pt x="516" y="570"/>
                  </a:cubicBezTo>
                  <a:cubicBezTo>
                    <a:pt x="539" y="570"/>
                    <a:pt x="561" y="567"/>
                    <a:pt x="584" y="559"/>
                  </a:cubicBezTo>
                  <a:cubicBezTo>
                    <a:pt x="429" y="559"/>
                    <a:pt x="390" y="170"/>
                    <a:pt x="312" y="14"/>
                  </a:cubicBezTo>
                  <a:cubicBezTo>
                    <a:pt x="275" y="5"/>
                    <a:pt x="240" y="0"/>
                    <a:pt x="2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94" name="Google Shape;1294;p7"/>
            <p:cNvSpPr/>
            <p:nvPr/>
          </p:nvSpPr>
          <p:spPr>
            <a:xfrm>
              <a:off x="6341325" y="1498925"/>
              <a:ext cx="5850" cy="1950"/>
            </a:xfrm>
            <a:custGeom>
              <a:avLst/>
              <a:gdLst/>
              <a:ahLst/>
              <a:cxnLst/>
              <a:rect l="l" t="t" r="r" b="b"/>
              <a:pathLst>
                <a:path w="234" h="78" extrusionOk="0">
                  <a:moveTo>
                    <a:pt x="39" y="0"/>
                  </a:moveTo>
                  <a:lnTo>
                    <a:pt x="0" y="78"/>
                  </a:lnTo>
                  <a:cubicBezTo>
                    <a:pt x="78" y="78"/>
                    <a:pt x="156" y="78"/>
                    <a:pt x="234" y="39"/>
                  </a:cubicBezTo>
                  <a:lnTo>
                    <a:pt x="23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95" name="Google Shape;1295;p7"/>
            <p:cNvSpPr/>
            <p:nvPr/>
          </p:nvSpPr>
          <p:spPr>
            <a:xfrm>
              <a:off x="6342300" y="1507675"/>
              <a:ext cx="14600" cy="14625"/>
            </a:xfrm>
            <a:custGeom>
              <a:avLst/>
              <a:gdLst/>
              <a:ahLst/>
              <a:cxnLst/>
              <a:rect l="l" t="t" r="r" b="b"/>
              <a:pathLst>
                <a:path w="584" h="585" extrusionOk="0">
                  <a:moveTo>
                    <a:pt x="156" y="0"/>
                  </a:moveTo>
                  <a:cubicBezTo>
                    <a:pt x="156" y="195"/>
                    <a:pt x="0" y="234"/>
                    <a:pt x="0" y="467"/>
                  </a:cubicBezTo>
                  <a:lnTo>
                    <a:pt x="78" y="467"/>
                  </a:lnTo>
                  <a:cubicBezTo>
                    <a:pt x="163" y="524"/>
                    <a:pt x="165" y="560"/>
                    <a:pt x="191" y="560"/>
                  </a:cubicBezTo>
                  <a:cubicBezTo>
                    <a:pt x="200" y="560"/>
                    <a:pt x="213" y="556"/>
                    <a:pt x="234" y="545"/>
                  </a:cubicBezTo>
                  <a:cubicBezTo>
                    <a:pt x="272" y="584"/>
                    <a:pt x="350" y="584"/>
                    <a:pt x="428" y="584"/>
                  </a:cubicBezTo>
                  <a:cubicBezTo>
                    <a:pt x="584" y="351"/>
                    <a:pt x="428" y="39"/>
                    <a:pt x="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96" name="Google Shape;1296;p7"/>
            <p:cNvSpPr/>
            <p:nvPr/>
          </p:nvSpPr>
          <p:spPr>
            <a:xfrm>
              <a:off x="6451250" y="2265525"/>
              <a:ext cx="4875" cy="6825"/>
            </a:xfrm>
            <a:custGeom>
              <a:avLst/>
              <a:gdLst/>
              <a:ahLst/>
              <a:cxnLst/>
              <a:rect l="l" t="t" r="r" b="b"/>
              <a:pathLst>
                <a:path w="195" h="273" extrusionOk="0">
                  <a:moveTo>
                    <a:pt x="195" y="0"/>
                  </a:moveTo>
                  <a:cubicBezTo>
                    <a:pt x="78" y="0"/>
                    <a:pt x="39" y="117"/>
                    <a:pt x="0" y="272"/>
                  </a:cubicBezTo>
                  <a:lnTo>
                    <a:pt x="195" y="156"/>
                  </a:lnTo>
                  <a:cubicBezTo>
                    <a:pt x="195" y="156"/>
                    <a:pt x="195" y="39"/>
                    <a:pt x="1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97" name="Google Shape;1297;p7"/>
            <p:cNvSpPr/>
            <p:nvPr/>
          </p:nvSpPr>
          <p:spPr>
            <a:xfrm>
              <a:off x="6461950" y="1810225"/>
              <a:ext cx="5850" cy="3925"/>
            </a:xfrm>
            <a:custGeom>
              <a:avLst/>
              <a:gdLst/>
              <a:ahLst/>
              <a:cxnLst/>
              <a:rect l="l" t="t" r="r" b="b"/>
              <a:pathLst>
                <a:path w="234" h="157" extrusionOk="0">
                  <a:moveTo>
                    <a:pt x="0" y="0"/>
                  </a:moveTo>
                  <a:cubicBezTo>
                    <a:pt x="39" y="78"/>
                    <a:pt x="78" y="117"/>
                    <a:pt x="117" y="156"/>
                  </a:cubicBezTo>
                  <a:cubicBezTo>
                    <a:pt x="156" y="117"/>
                    <a:pt x="195" y="39"/>
                    <a:pt x="2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98" name="Google Shape;1298;p7"/>
            <p:cNvSpPr/>
            <p:nvPr/>
          </p:nvSpPr>
          <p:spPr>
            <a:xfrm>
              <a:off x="6447350" y="1810225"/>
              <a:ext cx="6850" cy="6925"/>
            </a:xfrm>
            <a:custGeom>
              <a:avLst/>
              <a:gdLst/>
              <a:ahLst/>
              <a:cxnLst/>
              <a:rect l="l" t="t" r="r" b="b"/>
              <a:pathLst>
                <a:path w="274" h="277" extrusionOk="0">
                  <a:moveTo>
                    <a:pt x="1" y="0"/>
                  </a:moveTo>
                  <a:cubicBezTo>
                    <a:pt x="40" y="39"/>
                    <a:pt x="40" y="39"/>
                    <a:pt x="40" y="78"/>
                  </a:cubicBezTo>
                  <a:lnTo>
                    <a:pt x="1" y="78"/>
                  </a:lnTo>
                  <a:lnTo>
                    <a:pt x="1" y="273"/>
                  </a:lnTo>
                  <a:cubicBezTo>
                    <a:pt x="34" y="273"/>
                    <a:pt x="67" y="276"/>
                    <a:pt x="98" y="276"/>
                  </a:cubicBezTo>
                  <a:cubicBezTo>
                    <a:pt x="175" y="276"/>
                    <a:pt x="234" y="256"/>
                    <a:pt x="234" y="117"/>
                  </a:cubicBezTo>
                  <a:lnTo>
                    <a:pt x="156" y="117"/>
                  </a:lnTo>
                  <a:cubicBezTo>
                    <a:pt x="195" y="78"/>
                    <a:pt x="234" y="78"/>
                    <a:pt x="273" y="78"/>
                  </a:cubicBezTo>
                  <a:lnTo>
                    <a:pt x="27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299" name="Google Shape;1299;p7"/>
            <p:cNvSpPr/>
            <p:nvPr/>
          </p:nvSpPr>
          <p:spPr>
            <a:xfrm>
              <a:off x="6440550" y="2248975"/>
              <a:ext cx="1975" cy="1000"/>
            </a:xfrm>
            <a:custGeom>
              <a:avLst/>
              <a:gdLst/>
              <a:ahLst/>
              <a:cxnLst/>
              <a:rect l="l" t="t" r="r" b="b"/>
              <a:pathLst>
                <a:path w="79" h="40" extrusionOk="0">
                  <a:moveTo>
                    <a:pt x="78" y="1"/>
                  </a:moveTo>
                  <a:lnTo>
                    <a:pt x="0" y="39"/>
                  </a:lnTo>
                  <a:lnTo>
                    <a:pt x="39" y="39"/>
                  </a:lnTo>
                  <a:cubicBezTo>
                    <a:pt x="39" y="39"/>
                    <a:pt x="78" y="1"/>
                    <a:pt x="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grpSp>
      <p:sp>
        <p:nvSpPr>
          <p:cNvPr id="1300" name="Google Shape;1300;p7"/>
          <p:cNvSpPr/>
          <p:nvPr/>
        </p:nvSpPr>
        <p:spPr>
          <a:xfrm rot="5400000">
            <a:off x="4076218" y="414335"/>
            <a:ext cx="4039566" cy="6029332"/>
          </a:xfrm>
          <a:custGeom>
            <a:avLst/>
            <a:gdLst/>
            <a:ahLst/>
            <a:cxnLst/>
            <a:rect l="l" t="t" r="r" b="b"/>
            <a:pathLst>
              <a:path w="64792" h="96779" extrusionOk="0">
                <a:moveTo>
                  <a:pt x="934" y="0"/>
                </a:moveTo>
                <a:cubicBezTo>
                  <a:pt x="895" y="623"/>
                  <a:pt x="545" y="1206"/>
                  <a:pt x="0" y="1479"/>
                </a:cubicBezTo>
                <a:lnTo>
                  <a:pt x="0" y="3852"/>
                </a:lnTo>
                <a:cubicBezTo>
                  <a:pt x="739" y="4047"/>
                  <a:pt x="1245" y="4709"/>
                  <a:pt x="1284" y="5448"/>
                </a:cubicBezTo>
                <a:cubicBezTo>
                  <a:pt x="1245" y="6226"/>
                  <a:pt x="739" y="6888"/>
                  <a:pt x="0" y="7082"/>
                </a:cubicBezTo>
                <a:lnTo>
                  <a:pt x="0" y="8911"/>
                </a:lnTo>
                <a:cubicBezTo>
                  <a:pt x="739" y="9067"/>
                  <a:pt x="1245" y="9767"/>
                  <a:pt x="1284" y="10507"/>
                </a:cubicBezTo>
                <a:cubicBezTo>
                  <a:pt x="1245" y="11285"/>
                  <a:pt x="739" y="11946"/>
                  <a:pt x="0" y="12141"/>
                </a:cubicBezTo>
                <a:lnTo>
                  <a:pt x="0" y="13970"/>
                </a:lnTo>
                <a:cubicBezTo>
                  <a:pt x="739" y="14126"/>
                  <a:pt x="1245" y="14787"/>
                  <a:pt x="1284" y="15565"/>
                </a:cubicBezTo>
                <a:cubicBezTo>
                  <a:pt x="1245" y="16344"/>
                  <a:pt x="739" y="17005"/>
                  <a:pt x="0" y="17200"/>
                </a:cubicBezTo>
                <a:lnTo>
                  <a:pt x="0" y="18990"/>
                </a:lnTo>
                <a:cubicBezTo>
                  <a:pt x="739" y="19184"/>
                  <a:pt x="1245" y="19846"/>
                  <a:pt x="1284" y="20624"/>
                </a:cubicBezTo>
                <a:cubicBezTo>
                  <a:pt x="1245" y="21403"/>
                  <a:pt x="739" y="22064"/>
                  <a:pt x="0" y="22220"/>
                </a:cubicBezTo>
                <a:lnTo>
                  <a:pt x="0" y="24049"/>
                </a:lnTo>
                <a:cubicBezTo>
                  <a:pt x="739" y="24243"/>
                  <a:pt x="1245" y="24905"/>
                  <a:pt x="1284" y="25683"/>
                </a:cubicBezTo>
                <a:cubicBezTo>
                  <a:pt x="1245" y="26422"/>
                  <a:pt x="739" y="27084"/>
                  <a:pt x="0" y="27278"/>
                </a:cubicBezTo>
                <a:lnTo>
                  <a:pt x="0" y="29107"/>
                </a:lnTo>
                <a:cubicBezTo>
                  <a:pt x="739" y="29302"/>
                  <a:pt x="1245" y="29964"/>
                  <a:pt x="1284" y="30742"/>
                </a:cubicBezTo>
                <a:cubicBezTo>
                  <a:pt x="1245" y="31481"/>
                  <a:pt x="739" y="32143"/>
                  <a:pt x="0" y="32337"/>
                </a:cubicBezTo>
                <a:lnTo>
                  <a:pt x="0" y="34166"/>
                </a:lnTo>
                <a:cubicBezTo>
                  <a:pt x="739" y="34361"/>
                  <a:pt x="1245" y="35022"/>
                  <a:pt x="1284" y="35762"/>
                </a:cubicBezTo>
                <a:cubicBezTo>
                  <a:pt x="1245" y="36540"/>
                  <a:pt x="739" y="37201"/>
                  <a:pt x="0" y="37396"/>
                </a:cubicBezTo>
                <a:lnTo>
                  <a:pt x="0" y="39225"/>
                </a:lnTo>
                <a:cubicBezTo>
                  <a:pt x="739" y="39381"/>
                  <a:pt x="1245" y="40042"/>
                  <a:pt x="1284" y="40820"/>
                </a:cubicBezTo>
                <a:cubicBezTo>
                  <a:pt x="1245" y="41599"/>
                  <a:pt x="739" y="42260"/>
                  <a:pt x="0" y="42455"/>
                </a:cubicBezTo>
                <a:lnTo>
                  <a:pt x="0" y="44284"/>
                </a:lnTo>
                <a:cubicBezTo>
                  <a:pt x="739" y="44439"/>
                  <a:pt x="1245" y="45101"/>
                  <a:pt x="1284" y="45879"/>
                </a:cubicBezTo>
                <a:cubicBezTo>
                  <a:pt x="1245" y="46657"/>
                  <a:pt x="739" y="47319"/>
                  <a:pt x="0" y="47514"/>
                </a:cubicBezTo>
                <a:lnTo>
                  <a:pt x="0" y="49304"/>
                </a:lnTo>
                <a:cubicBezTo>
                  <a:pt x="739" y="49498"/>
                  <a:pt x="1245" y="50160"/>
                  <a:pt x="1284" y="50938"/>
                </a:cubicBezTo>
                <a:cubicBezTo>
                  <a:pt x="1245" y="51677"/>
                  <a:pt x="739" y="52339"/>
                  <a:pt x="0" y="52533"/>
                </a:cubicBezTo>
                <a:lnTo>
                  <a:pt x="0" y="54362"/>
                </a:lnTo>
                <a:cubicBezTo>
                  <a:pt x="739" y="54518"/>
                  <a:pt x="1245" y="55218"/>
                  <a:pt x="1284" y="55958"/>
                </a:cubicBezTo>
                <a:cubicBezTo>
                  <a:pt x="1284" y="56736"/>
                  <a:pt x="739" y="57398"/>
                  <a:pt x="0" y="57592"/>
                </a:cubicBezTo>
                <a:lnTo>
                  <a:pt x="0" y="59421"/>
                </a:lnTo>
                <a:cubicBezTo>
                  <a:pt x="739" y="59616"/>
                  <a:pt x="1245" y="60277"/>
                  <a:pt x="1284" y="61017"/>
                </a:cubicBezTo>
                <a:cubicBezTo>
                  <a:pt x="1245" y="61795"/>
                  <a:pt x="739" y="62456"/>
                  <a:pt x="0" y="62651"/>
                </a:cubicBezTo>
                <a:lnTo>
                  <a:pt x="0" y="64480"/>
                </a:lnTo>
                <a:cubicBezTo>
                  <a:pt x="739" y="64674"/>
                  <a:pt x="1245" y="65336"/>
                  <a:pt x="1284" y="66075"/>
                </a:cubicBezTo>
                <a:cubicBezTo>
                  <a:pt x="1245" y="66854"/>
                  <a:pt x="739" y="67515"/>
                  <a:pt x="0" y="67710"/>
                </a:cubicBezTo>
                <a:lnTo>
                  <a:pt x="0" y="69539"/>
                </a:lnTo>
                <a:cubicBezTo>
                  <a:pt x="739" y="69694"/>
                  <a:pt x="1245" y="70356"/>
                  <a:pt x="1284" y="71134"/>
                </a:cubicBezTo>
                <a:cubicBezTo>
                  <a:pt x="1245" y="71912"/>
                  <a:pt x="739" y="72574"/>
                  <a:pt x="0" y="72769"/>
                </a:cubicBezTo>
                <a:lnTo>
                  <a:pt x="0" y="74559"/>
                </a:lnTo>
                <a:cubicBezTo>
                  <a:pt x="739" y="74753"/>
                  <a:pt x="1245" y="75415"/>
                  <a:pt x="1284" y="76193"/>
                </a:cubicBezTo>
                <a:cubicBezTo>
                  <a:pt x="1284" y="76971"/>
                  <a:pt x="739" y="77633"/>
                  <a:pt x="0" y="77827"/>
                </a:cubicBezTo>
                <a:lnTo>
                  <a:pt x="0" y="79656"/>
                </a:lnTo>
                <a:cubicBezTo>
                  <a:pt x="739" y="79812"/>
                  <a:pt x="1245" y="80473"/>
                  <a:pt x="1284" y="81252"/>
                </a:cubicBezTo>
                <a:cubicBezTo>
                  <a:pt x="1284" y="81991"/>
                  <a:pt x="739" y="82653"/>
                  <a:pt x="0" y="82847"/>
                </a:cubicBezTo>
                <a:lnTo>
                  <a:pt x="0" y="84676"/>
                </a:lnTo>
                <a:cubicBezTo>
                  <a:pt x="739" y="84871"/>
                  <a:pt x="1245" y="85532"/>
                  <a:pt x="1284" y="86310"/>
                </a:cubicBezTo>
                <a:cubicBezTo>
                  <a:pt x="1245" y="87050"/>
                  <a:pt x="739" y="87711"/>
                  <a:pt x="0" y="87906"/>
                </a:cubicBezTo>
                <a:lnTo>
                  <a:pt x="0" y="89735"/>
                </a:lnTo>
                <a:cubicBezTo>
                  <a:pt x="739" y="89929"/>
                  <a:pt x="1245" y="90591"/>
                  <a:pt x="1284" y="91330"/>
                </a:cubicBezTo>
                <a:cubicBezTo>
                  <a:pt x="1245" y="92109"/>
                  <a:pt x="739" y="92770"/>
                  <a:pt x="0" y="92965"/>
                </a:cubicBezTo>
                <a:lnTo>
                  <a:pt x="0" y="94910"/>
                </a:lnTo>
                <a:cubicBezTo>
                  <a:pt x="545" y="95183"/>
                  <a:pt x="895" y="95728"/>
                  <a:pt x="934" y="96350"/>
                </a:cubicBezTo>
                <a:cubicBezTo>
                  <a:pt x="895" y="96506"/>
                  <a:pt x="895" y="96662"/>
                  <a:pt x="856" y="96778"/>
                </a:cubicBezTo>
                <a:lnTo>
                  <a:pt x="2685" y="96778"/>
                </a:lnTo>
                <a:cubicBezTo>
                  <a:pt x="2646" y="96662"/>
                  <a:pt x="2607" y="96506"/>
                  <a:pt x="2607" y="96350"/>
                </a:cubicBezTo>
                <a:cubicBezTo>
                  <a:pt x="2607" y="95241"/>
                  <a:pt x="3444" y="94687"/>
                  <a:pt x="4280" y="94687"/>
                </a:cubicBezTo>
                <a:cubicBezTo>
                  <a:pt x="5117" y="94687"/>
                  <a:pt x="5954" y="95241"/>
                  <a:pt x="5954" y="96350"/>
                </a:cubicBezTo>
                <a:cubicBezTo>
                  <a:pt x="5954" y="96506"/>
                  <a:pt x="5954" y="96662"/>
                  <a:pt x="5915" y="96778"/>
                </a:cubicBezTo>
                <a:lnTo>
                  <a:pt x="7744" y="96778"/>
                </a:lnTo>
                <a:cubicBezTo>
                  <a:pt x="7705" y="96662"/>
                  <a:pt x="7666" y="96506"/>
                  <a:pt x="7666" y="96350"/>
                </a:cubicBezTo>
                <a:cubicBezTo>
                  <a:pt x="7666" y="95241"/>
                  <a:pt x="8503" y="94687"/>
                  <a:pt x="9339" y="94687"/>
                </a:cubicBezTo>
                <a:cubicBezTo>
                  <a:pt x="10176" y="94687"/>
                  <a:pt x="11013" y="95241"/>
                  <a:pt x="11013" y="96350"/>
                </a:cubicBezTo>
                <a:cubicBezTo>
                  <a:pt x="11013" y="96506"/>
                  <a:pt x="11013" y="96662"/>
                  <a:pt x="10974" y="96778"/>
                </a:cubicBezTo>
                <a:lnTo>
                  <a:pt x="12803" y="96778"/>
                </a:lnTo>
                <a:cubicBezTo>
                  <a:pt x="12764" y="96662"/>
                  <a:pt x="12725" y="96506"/>
                  <a:pt x="12725" y="96350"/>
                </a:cubicBezTo>
                <a:cubicBezTo>
                  <a:pt x="12725" y="95455"/>
                  <a:pt x="13464" y="94677"/>
                  <a:pt x="14398" y="94677"/>
                </a:cubicBezTo>
                <a:cubicBezTo>
                  <a:pt x="14670" y="94677"/>
                  <a:pt x="14904" y="94755"/>
                  <a:pt x="15137" y="94871"/>
                </a:cubicBezTo>
                <a:cubicBezTo>
                  <a:pt x="15565" y="95066"/>
                  <a:pt x="15838" y="95416"/>
                  <a:pt x="15993" y="95844"/>
                </a:cubicBezTo>
                <a:lnTo>
                  <a:pt x="15993" y="95883"/>
                </a:lnTo>
                <a:cubicBezTo>
                  <a:pt x="15993" y="95961"/>
                  <a:pt x="16032" y="96039"/>
                  <a:pt x="16032" y="96117"/>
                </a:cubicBezTo>
                <a:cubicBezTo>
                  <a:pt x="16032" y="96117"/>
                  <a:pt x="16032" y="96117"/>
                  <a:pt x="16032" y="96156"/>
                </a:cubicBezTo>
                <a:cubicBezTo>
                  <a:pt x="16032" y="96195"/>
                  <a:pt x="16032" y="96272"/>
                  <a:pt x="16032" y="96350"/>
                </a:cubicBezTo>
                <a:cubicBezTo>
                  <a:pt x="16032" y="96506"/>
                  <a:pt x="15993" y="96623"/>
                  <a:pt x="15955" y="96778"/>
                </a:cubicBezTo>
                <a:lnTo>
                  <a:pt x="17822" y="96778"/>
                </a:lnTo>
                <a:cubicBezTo>
                  <a:pt x="17784" y="96623"/>
                  <a:pt x="17745" y="96506"/>
                  <a:pt x="17745" y="96350"/>
                </a:cubicBezTo>
                <a:cubicBezTo>
                  <a:pt x="17745" y="95241"/>
                  <a:pt x="18581" y="94687"/>
                  <a:pt x="19418" y="94687"/>
                </a:cubicBezTo>
                <a:cubicBezTo>
                  <a:pt x="20255" y="94687"/>
                  <a:pt x="21091" y="95241"/>
                  <a:pt x="21091" y="96350"/>
                </a:cubicBezTo>
                <a:cubicBezTo>
                  <a:pt x="21091" y="96506"/>
                  <a:pt x="21052" y="96623"/>
                  <a:pt x="21013" y="96778"/>
                </a:cubicBezTo>
                <a:lnTo>
                  <a:pt x="22842" y="96778"/>
                </a:lnTo>
                <a:cubicBezTo>
                  <a:pt x="22803" y="96623"/>
                  <a:pt x="22803" y="96506"/>
                  <a:pt x="22803" y="96350"/>
                </a:cubicBezTo>
                <a:cubicBezTo>
                  <a:pt x="22726" y="95163"/>
                  <a:pt x="23591" y="94570"/>
                  <a:pt x="24462" y="94570"/>
                </a:cubicBezTo>
                <a:cubicBezTo>
                  <a:pt x="25333" y="94570"/>
                  <a:pt x="26208" y="95163"/>
                  <a:pt x="26150" y="96350"/>
                </a:cubicBezTo>
                <a:cubicBezTo>
                  <a:pt x="26150" y="96506"/>
                  <a:pt x="26111" y="96623"/>
                  <a:pt x="26072" y="96778"/>
                </a:cubicBezTo>
                <a:lnTo>
                  <a:pt x="27901" y="96778"/>
                </a:lnTo>
                <a:cubicBezTo>
                  <a:pt x="27862" y="96623"/>
                  <a:pt x="27862" y="96506"/>
                  <a:pt x="27862" y="96350"/>
                </a:cubicBezTo>
                <a:cubicBezTo>
                  <a:pt x="27784" y="95163"/>
                  <a:pt x="28650" y="94570"/>
                  <a:pt x="29521" y="94570"/>
                </a:cubicBezTo>
                <a:cubicBezTo>
                  <a:pt x="30392" y="94570"/>
                  <a:pt x="31267" y="95163"/>
                  <a:pt x="31209" y="96350"/>
                </a:cubicBezTo>
                <a:cubicBezTo>
                  <a:pt x="31170" y="96506"/>
                  <a:pt x="31170" y="96623"/>
                  <a:pt x="31131" y="96778"/>
                </a:cubicBezTo>
                <a:lnTo>
                  <a:pt x="32960" y="96778"/>
                </a:lnTo>
                <a:cubicBezTo>
                  <a:pt x="32921" y="96623"/>
                  <a:pt x="32882" y="96506"/>
                  <a:pt x="32882" y="96350"/>
                </a:cubicBezTo>
                <a:cubicBezTo>
                  <a:pt x="32824" y="95163"/>
                  <a:pt x="33699" y="94570"/>
                  <a:pt x="34570" y="94570"/>
                </a:cubicBezTo>
                <a:cubicBezTo>
                  <a:pt x="35441" y="94570"/>
                  <a:pt x="36306" y="95163"/>
                  <a:pt x="36229" y="96350"/>
                </a:cubicBezTo>
                <a:cubicBezTo>
                  <a:pt x="36229" y="96506"/>
                  <a:pt x="36229" y="96623"/>
                  <a:pt x="36190" y="96778"/>
                </a:cubicBezTo>
                <a:lnTo>
                  <a:pt x="38019" y="96778"/>
                </a:lnTo>
                <a:cubicBezTo>
                  <a:pt x="37980" y="96623"/>
                  <a:pt x="37941" y="96506"/>
                  <a:pt x="37941" y="96350"/>
                </a:cubicBezTo>
                <a:cubicBezTo>
                  <a:pt x="37882" y="95163"/>
                  <a:pt x="38748" y="94570"/>
                  <a:pt x="39614" y="94570"/>
                </a:cubicBezTo>
                <a:cubicBezTo>
                  <a:pt x="40480" y="94570"/>
                  <a:pt x="41346" y="95163"/>
                  <a:pt x="41287" y="96350"/>
                </a:cubicBezTo>
                <a:cubicBezTo>
                  <a:pt x="41287" y="96506"/>
                  <a:pt x="41287" y="96623"/>
                  <a:pt x="41248" y="96778"/>
                </a:cubicBezTo>
                <a:lnTo>
                  <a:pt x="43116" y="96778"/>
                </a:lnTo>
                <a:cubicBezTo>
                  <a:pt x="43077" y="96623"/>
                  <a:pt x="43038" y="96506"/>
                  <a:pt x="43038" y="96350"/>
                </a:cubicBezTo>
                <a:cubicBezTo>
                  <a:pt x="43038" y="95241"/>
                  <a:pt x="43875" y="94687"/>
                  <a:pt x="44712" y="94687"/>
                </a:cubicBezTo>
                <a:cubicBezTo>
                  <a:pt x="45548" y="94687"/>
                  <a:pt x="46385" y="95241"/>
                  <a:pt x="46385" y="96350"/>
                </a:cubicBezTo>
                <a:cubicBezTo>
                  <a:pt x="46385" y="96506"/>
                  <a:pt x="46346" y="96623"/>
                  <a:pt x="46307" y="96778"/>
                </a:cubicBezTo>
                <a:lnTo>
                  <a:pt x="48175" y="96778"/>
                </a:lnTo>
                <a:cubicBezTo>
                  <a:pt x="48097" y="96623"/>
                  <a:pt x="48097" y="96506"/>
                  <a:pt x="48097" y="96350"/>
                </a:cubicBezTo>
                <a:cubicBezTo>
                  <a:pt x="48097" y="95455"/>
                  <a:pt x="48759" y="94755"/>
                  <a:pt x="49654" y="94677"/>
                </a:cubicBezTo>
                <a:lnTo>
                  <a:pt x="49770" y="94677"/>
                </a:lnTo>
                <a:cubicBezTo>
                  <a:pt x="50665" y="94677"/>
                  <a:pt x="51444" y="95455"/>
                  <a:pt x="51444" y="96350"/>
                </a:cubicBezTo>
                <a:cubicBezTo>
                  <a:pt x="51444" y="96506"/>
                  <a:pt x="51405" y="96662"/>
                  <a:pt x="51366" y="96778"/>
                </a:cubicBezTo>
                <a:lnTo>
                  <a:pt x="53195" y="96778"/>
                </a:lnTo>
                <a:cubicBezTo>
                  <a:pt x="53156" y="96662"/>
                  <a:pt x="53156" y="96506"/>
                  <a:pt x="53156" y="96350"/>
                </a:cubicBezTo>
                <a:cubicBezTo>
                  <a:pt x="53156" y="95241"/>
                  <a:pt x="53993" y="94687"/>
                  <a:pt x="54829" y="94687"/>
                </a:cubicBezTo>
                <a:cubicBezTo>
                  <a:pt x="55666" y="94687"/>
                  <a:pt x="56503" y="95241"/>
                  <a:pt x="56503" y="96350"/>
                </a:cubicBezTo>
                <a:cubicBezTo>
                  <a:pt x="56503" y="96506"/>
                  <a:pt x="56464" y="96662"/>
                  <a:pt x="56425" y="96778"/>
                </a:cubicBezTo>
                <a:lnTo>
                  <a:pt x="58254" y="96778"/>
                </a:lnTo>
                <a:cubicBezTo>
                  <a:pt x="58215" y="96662"/>
                  <a:pt x="58176" y="96506"/>
                  <a:pt x="58176" y="96350"/>
                </a:cubicBezTo>
                <a:cubicBezTo>
                  <a:pt x="58176" y="95241"/>
                  <a:pt x="59012" y="94687"/>
                  <a:pt x="59849" y="94687"/>
                </a:cubicBezTo>
                <a:cubicBezTo>
                  <a:pt x="60686" y="94687"/>
                  <a:pt x="61522" y="95241"/>
                  <a:pt x="61522" y="96350"/>
                </a:cubicBezTo>
                <a:cubicBezTo>
                  <a:pt x="61522" y="96506"/>
                  <a:pt x="61522" y="96662"/>
                  <a:pt x="61483" y="96778"/>
                </a:cubicBezTo>
                <a:lnTo>
                  <a:pt x="63312" y="96778"/>
                </a:lnTo>
                <a:cubicBezTo>
                  <a:pt x="63273" y="96662"/>
                  <a:pt x="63235" y="96506"/>
                  <a:pt x="63235" y="96350"/>
                </a:cubicBezTo>
                <a:cubicBezTo>
                  <a:pt x="63235" y="95494"/>
                  <a:pt x="63935" y="94755"/>
                  <a:pt x="64791" y="94716"/>
                </a:cubicBezTo>
                <a:lnTo>
                  <a:pt x="64791" y="93004"/>
                </a:lnTo>
                <a:cubicBezTo>
                  <a:pt x="62573" y="93004"/>
                  <a:pt x="62573" y="89657"/>
                  <a:pt x="64791" y="89657"/>
                </a:cubicBezTo>
                <a:lnTo>
                  <a:pt x="64791" y="87945"/>
                </a:lnTo>
                <a:cubicBezTo>
                  <a:pt x="62690" y="87828"/>
                  <a:pt x="62690" y="84715"/>
                  <a:pt x="64791" y="84598"/>
                </a:cubicBezTo>
                <a:lnTo>
                  <a:pt x="64791" y="82886"/>
                </a:lnTo>
                <a:cubicBezTo>
                  <a:pt x="62573" y="82886"/>
                  <a:pt x="62573" y="79540"/>
                  <a:pt x="64791" y="79540"/>
                </a:cubicBezTo>
                <a:lnTo>
                  <a:pt x="64791" y="77827"/>
                </a:lnTo>
                <a:cubicBezTo>
                  <a:pt x="62573" y="77827"/>
                  <a:pt x="62573" y="74481"/>
                  <a:pt x="64791" y="74481"/>
                </a:cubicBezTo>
                <a:lnTo>
                  <a:pt x="64791" y="72807"/>
                </a:lnTo>
                <a:cubicBezTo>
                  <a:pt x="62573" y="72807"/>
                  <a:pt x="62573" y="69461"/>
                  <a:pt x="64791" y="69461"/>
                </a:cubicBezTo>
                <a:lnTo>
                  <a:pt x="64791" y="67749"/>
                </a:lnTo>
                <a:cubicBezTo>
                  <a:pt x="62573" y="67749"/>
                  <a:pt x="62573" y="64402"/>
                  <a:pt x="64791" y="64402"/>
                </a:cubicBezTo>
                <a:lnTo>
                  <a:pt x="64791" y="62729"/>
                </a:lnTo>
                <a:cubicBezTo>
                  <a:pt x="62690" y="62612"/>
                  <a:pt x="62690" y="59460"/>
                  <a:pt x="64791" y="59343"/>
                </a:cubicBezTo>
                <a:lnTo>
                  <a:pt x="64791" y="57670"/>
                </a:lnTo>
                <a:cubicBezTo>
                  <a:pt x="62573" y="57670"/>
                  <a:pt x="62573" y="54323"/>
                  <a:pt x="64791" y="54323"/>
                </a:cubicBezTo>
                <a:lnTo>
                  <a:pt x="64791" y="52611"/>
                </a:lnTo>
                <a:cubicBezTo>
                  <a:pt x="62573" y="52611"/>
                  <a:pt x="62573" y="49265"/>
                  <a:pt x="64791" y="49265"/>
                </a:cubicBezTo>
                <a:lnTo>
                  <a:pt x="64791" y="47552"/>
                </a:lnTo>
                <a:cubicBezTo>
                  <a:pt x="62573" y="47552"/>
                  <a:pt x="62573" y="44206"/>
                  <a:pt x="64791" y="44206"/>
                </a:cubicBezTo>
                <a:lnTo>
                  <a:pt x="64791" y="42494"/>
                </a:lnTo>
                <a:cubicBezTo>
                  <a:pt x="62573" y="42494"/>
                  <a:pt x="62573" y="39147"/>
                  <a:pt x="64791" y="39147"/>
                </a:cubicBezTo>
                <a:lnTo>
                  <a:pt x="64791" y="37474"/>
                </a:lnTo>
                <a:cubicBezTo>
                  <a:pt x="62586" y="37435"/>
                  <a:pt x="62573" y="34127"/>
                  <a:pt x="64753" y="34127"/>
                </a:cubicBezTo>
                <a:cubicBezTo>
                  <a:pt x="64766" y="34127"/>
                  <a:pt x="64778" y="34127"/>
                  <a:pt x="64791" y="34127"/>
                </a:cubicBezTo>
                <a:lnTo>
                  <a:pt x="64791" y="32376"/>
                </a:lnTo>
                <a:cubicBezTo>
                  <a:pt x="62573" y="32376"/>
                  <a:pt x="62573" y="29030"/>
                  <a:pt x="64791" y="29030"/>
                </a:cubicBezTo>
                <a:lnTo>
                  <a:pt x="64791" y="27356"/>
                </a:lnTo>
                <a:cubicBezTo>
                  <a:pt x="62573" y="27356"/>
                  <a:pt x="62573" y="24010"/>
                  <a:pt x="64791" y="24010"/>
                </a:cubicBezTo>
                <a:lnTo>
                  <a:pt x="64791" y="22298"/>
                </a:lnTo>
                <a:cubicBezTo>
                  <a:pt x="62573" y="22298"/>
                  <a:pt x="62573" y="18951"/>
                  <a:pt x="64791" y="18951"/>
                </a:cubicBezTo>
                <a:lnTo>
                  <a:pt x="64791" y="17239"/>
                </a:lnTo>
                <a:cubicBezTo>
                  <a:pt x="62573" y="17239"/>
                  <a:pt x="62573" y="13892"/>
                  <a:pt x="64791" y="13892"/>
                </a:cubicBezTo>
                <a:lnTo>
                  <a:pt x="64791" y="12180"/>
                </a:lnTo>
                <a:cubicBezTo>
                  <a:pt x="62573" y="12180"/>
                  <a:pt x="62573" y="8833"/>
                  <a:pt x="64791" y="8833"/>
                </a:cubicBezTo>
                <a:lnTo>
                  <a:pt x="64791" y="7121"/>
                </a:lnTo>
                <a:cubicBezTo>
                  <a:pt x="62573" y="7121"/>
                  <a:pt x="62573" y="3775"/>
                  <a:pt x="64791" y="3775"/>
                </a:cubicBezTo>
                <a:lnTo>
                  <a:pt x="64791" y="1673"/>
                </a:lnTo>
                <a:cubicBezTo>
                  <a:pt x="63896" y="1595"/>
                  <a:pt x="63235" y="856"/>
                  <a:pt x="63235" y="0"/>
                </a:cubicBezTo>
                <a:lnTo>
                  <a:pt x="61522" y="0"/>
                </a:lnTo>
                <a:cubicBezTo>
                  <a:pt x="61522" y="1109"/>
                  <a:pt x="60686" y="1664"/>
                  <a:pt x="59849" y="1664"/>
                </a:cubicBezTo>
                <a:cubicBezTo>
                  <a:pt x="59012" y="1664"/>
                  <a:pt x="58176" y="1109"/>
                  <a:pt x="58176" y="0"/>
                </a:cubicBezTo>
                <a:lnTo>
                  <a:pt x="56503" y="0"/>
                </a:lnTo>
                <a:cubicBezTo>
                  <a:pt x="56503" y="1109"/>
                  <a:pt x="55666" y="1664"/>
                  <a:pt x="54829" y="1664"/>
                </a:cubicBezTo>
                <a:cubicBezTo>
                  <a:pt x="53993" y="1664"/>
                  <a:pt x="53156" y="1109"/>
                  <a:pt x="53156" y="0"/>
                </a:cubicBezTo>
                <a:lnTo>
                  <a:pt x="51444" y="0"/>
                </a:lnTo>
                <a:cubicBezTo>
                  <a:pt x="51444" y="934"/>
                  <a:pt x="50665" y="1673"/>
                  <a:pt x="49770" y="1673"/>
                </a:cubicBezTo>
                <a:lnTo>
                  <a:pt x="49654" y="1673"/>
                </a:lnTo>
                <a:cubicBezTo>
                  <a:pt x="48759" y="1595"/>
                  <a:pt x="48097" y="895"/>
                  <a:pt x="48097" y="0"/>
                </a:cubicBezTo>
                <a:lnTo>
                  <a:pt x="46385" y="0"/>
                </a:lnTo>
                <a:cubicBezTo>
                  <a:pt x="46385" y="1109"/>
                  <a:pt x="45548" y="1664"/>
                  <a:pt x="44712" y="1664"/>
                </a:cubicBezTo>
                <a:cubicBezTo>
                  <a:pt x="43875" y="1664"/>
                  <a:pt x="43038" y="1109"/>
                  <a:pt x="43038" y="0"/>
                </a:cubicBezTo>
                <a:lnTo>
                  <a:pt x="41365" y="0"/>
                </a:lnTo>
                <a:cubicBezTo>
                  <a:pt x="41365" y="934"/>
                  <a:pt x="40587" y="1673"/>
                  <a:pt x="39692" y="1673"/>
                </a:cubicBezTo>
                <a:cubicBezTo>
                  <a:pt x="38758" y="1673"/>
                  <a:pt x="37980" y="934"/>
                  <a:pt x="37980" y="0"/>
                </a:cubicBezTo>
                <a:lnTo>
                  <a:pt x="36267" y="0"/>
                </a:lnTo>
                <a:cubicBezTo>
                  <a:pt x="36267" y="934"/>
                  <a:pt x="35528" y="1673"/>
                  <a:pt x="34594" y="1673"/>
                </a:cubicBezTo>
                <a:cubicBezTo>
                  <a:pt x="33699" y="1673"/>
                  <a:pt x="32921" y="934"/>
                  <a:pt x="32921" y="0"/>
                </a:cubicBezTo>
                <a:lnTo>
                  <a:pt x="31209" y="0"/>
                </a:lnTo>
                <a:cubicBezTo>
                  <a:pt x="31209" y="934"/>
                  <a:pt x="30469" y="1673"/>
                  <a:pt x="29535" y="1673"/>
                </a:cubicBezTo>
                <a:cubicBezTo>
                  <a:pt x="28640" y="1673"/>
                  <a:pt x="27862" y="934"/>
                  <a:pt x="27901" y="0"/>
                </a:cubicBezTo>
                <a:lnTo>
                  <a:pt x="26189" y="0"/>
                </a:lnTo>
                <a:cubicBezTo>
                  <a:pt x="26189" y="934"/>
                  <a:pt x="25411" y="1673"/>
                  <a:pt x="24516" y="1673"/>
                </a:cubicBezTo>
                <a:cubicBezTo>
                  <a:pt x="23582" y="1673"/>
                  <a:pt x="22842" y="934"/>
                  <a:pt x="22842" y="0"/>
                </a:cubicBezTo>
                <a:lnTo>
                  <a:pt x="21130" y="0"/>
                </a:lnTo>
                <a:cubicBezTo>
                  <a:pt x="21130" y="1109"/>
                  <a:pt x="20293" y="1664"/>
                  <a:pt x="19457" y="1664"/>
                </a:cubicBezTo>
                <a:cubicBezTo>
                  <a:pt x="18620" y="1664"/>
                  <a:pt x="17784" y="1109"/>
                  <a:pt x="17784" y="0"/>
                </a:cubicBezTo>
                <a:lnTo>
                  <a:pt x="16071" y="0"/>
                </a:lnTo>
                <a:cubicBezTo>
                  <a:pt x="16071" y="78"/>
                  <a:pt x="16071" y="117"/>
                  <a:pt x="16071" y="195"/>
                </a:cubicBezTo>
                <a:cubicBezTo>
                  <a:pt x="16032" y="233"/>
                  <a:pt x="16032" y="233"/>
                  <a:pt x="16071" y="233"/>
                </a:cubicBezTo>
                <a:cubicBezTo>
                  <a:pt x="16032" y="311"/>
                  <a:pt x="16032" y="389"/>
                  <a:pt x="15993" y="467"/>
                </a:cubicBezTo>
                <a:lnTo>
                  <a:pt x="15993" y="506"/>
                </a:lnTo>
                <a:cubicBezTo>
                  <a:pt x="15877" y="895"/>
                  <a:pt x="15565" y="1245"/>
                  <a:pt x="15176" y="1479"/>
                </a:cubicBezTo>
                <a:cubicBezTo>
                  <a:pt x="14943" y="1595"/>
                  <a:pt x="14670" y="1634"/>
                  <a:pt x="14398" y="1634"/>
                </a:cubicBezTo>
                <a:cubicBezTo>
                  <a:pt x="14375" y="1635"/>
                  <a:pt x="14353" y="1636"/>
                  <a:pt x="14330" y="1636"/>
                </a:cubicBezTo>
                <a:cubicBezTo>
                  <a:pt x="13464" y="1636"/>
                  <a:pt x="12725" y="910"/>
                  <a:pt x="12725" y="0"/>
                </a:cubicBezTo>
                <a:lnTo>
                  <a:pt x="11013" y="0"/>
                </a:lnTo>
                <a:cubicBezTo>
                  <a:pt x="11013" y="1109"/>
                  <a:pt x="10176" y="1664"/>
                  <a:pt x="9339" y="1664"/>
                </a:cubicBezTo>
                <a:cubicBezTo>
                  <a:pt x="8503" y="1664"/>
                  <a:pt x="7666" y="1109"/>
                  <a:pt x="7666" y="0"/>
                </a:cubicBezTo>
                <a:lnTo>
                  <a:pt x="5954" y="0"/>
                </a:lnTo>
                <a:cubicBezTo>
                  <a:pt x="5954" y="1109"/>
                  <a:pt x="5117" y="1664"/>
                  <a:pt x="4280" y="1664"/>
                </a:cubicBezTo>
                <a:cubicBezTo>
                  <a:pt x="3444" y="1664"/>
                  <a:pt x="2607" y="1109"/>
                  <a:pt x="2607" y="0"/>
                </a:cubicBezTo>
                <a:close/>
              </a:path>
            </a:pathLst>
          </a:custGeom>
          <a:solidFill>
            <a:schemeClr val="lt2"/>
          </a:solidFill>
          <a:ln>
            <a:noFill/>
          </a:ln>
          <a:effectLst>
            <a:outerShdw dist="66675" dir="2520000" algn="bl" rotWithShape="0">
              <a:srgbClr val="000000">
                <a:alpha val="5000"/>
              </a:srgbClr>
            </a:outerShdw>
          </a:effectLst>
        </p:spPr>
        <p:txBody>
          <a:bodyPr spcFirstLastPara="1" wrap="square" lIns="103208" tIns="103208" rIns="103208" bIns="103208" anchor="ctr" anchorCtr="0">
            <a:noAutofit/>
          </a:bodyPr>
          <a:lstStyle/>
          <a:p>
            <a:pPr marL="0" lvl="0" indent="0" algn="l" rtl="0">
              <a:spcBef>
                <a:spcPts val="0"/>
              </a:spcBef>
              <a:spcAft>
                <a:spcPts val="0"/>
              </a:spcAft>
              <a:buNone/>
            </a:pPr>
            <a:endParaRPr sz="1580"/>
          </a:p>
        </p:txBody>
      </p:sp>
      <p:sp>
        <p:nvSpPr>
          <p:cNvPr id="1301" name="Google Shape;1301;p7"/>
          <p:cNvSpPr txBox="1">
            <a:spLocks noGrp="1"/>
          </p:cNvSpPr>
          <p:nvPr>
            <p:ph type="title"/>
          </p:nvPr>
        </p:nvSpPr>
        <p:spPr>
          <a:xfrm>
            <a:off x="3718801" y="2335219"/>
            <a:ext cx="4754400" cy="8144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4"/>
              </a:buClr>
              <a:buSzPts val="3600"/>
              <a:buNone/>
              <a:defRPr>
                <a:solidFill>
                  <a:schemeClr val="accent4"/>
                </a:solidFill>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
        <p:nvSpPr>
          <p:cNvPr id="1302" name="Google Shape;1302;p7"/>
          <p:cNvSpPr txBox="1">
            <a:spLocks noGrp="1"/>
          </p:cNvSpPr>
          <p:nvPr>
            <p:ph type="subTitle" idx="1"/>
          </p:nvPr>
        </p:nvSpPr>
        <p:spPr>
          <a:xfrm>
            <a:off x="3905002" y="3050685"/>
            <a:ext cx="4382000" cy="194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4"/>
              </a:buClr>
              <a:buSzPts val="1600"/>
              <a:buNone/>
              <a:defRPr>
                <a:solidFill>
                  <a:schemeClr val="accent4"/>
                </a:solidFill>
              </a:defRPr>
            </a:lvl1pPr>
            <a:lvl2pPr lvl="1" algn="ctr" rtl="0">
              <a:lnSpc>
                <a:spcPct val="100000"/>
              </a:lnSpc>
              <a:spcBef>
                <a:spcPts val="0"/>
              </a:spcBef>
              <a:spcAft>
                <a:spcPts val="0"/>
              </a:spcAft>
              <a:buClr>
                <a:schemeClr val="accent4"/>
              </a:buClr>
              <a:buSzPts val="1800"/>
              <a:buNone/>
              <a:defRPr sz="2032">
                <a:solidFill>
                  <a:schemeClr val="accent4"/>
                </a:solidFill>
              </a:defRPr>
            </a:lvl2pPr>
            <a:lvl3pPr lvl="2" algn="ctr" rtl="0">
              <a:lnSpc>
                <a:spcPct val="100000"/>
              </a:lnSpc>
              <a:spcBef>
                <a:spcPts val="0"/>
              </a:spcBef>
              <a:spcAft>
                <a:spcPts val="0"/>
              </a:spcAft>
              <a:buClr>
                <a:schemeClr val="accent4"/>
              </a:buClr>
              <a:buSzPts val="1800"/>
              <a:buNone/>
              <a:defRPr sz="2032">
                <a:solidFill>
                  <a:schemeClr val="accent4"/>
                </a:solidFill>
              </a:defRPr>
            </a:lvl3pPr>
            <a:lvl4pPr lvl="3" algn="ctr" rtl="0">
              <a:lnSpc>
                <a:spcPct val="100000"/>
              </a:lnSpc>
              <a:spcBef>
                <a:spcPts val="0"/>
              </a:spcBef>
              <a:spcAft>
                <a:spcPts val="0"/>
              </a:spcAft>
              <a:buClr>
                <a:schemeClr val="accent4"/>
              </a:buClr>
              <a:buSzPts val="1800"/>
              <a:buNone/>
              <a:defRPr sz="2032">
                <a:solidFill>
                  <a:schemeClr val="accent4"/>
                </a:solidFill>
              </a:defRPr>
            </a:lvl4pPr>
            <a:lvl5pPr lvl="4" algn="ctr" rtl="0">
              <a:lnSpc>
                <a:spcPct val="100000"/>
              </a:lnSpc>
              <a:spcBef>
                <a:spcPts val="0"/>
              </a:spcBef>
              <a:spcAft>
                <a:spcPts val="0"/>
              </a:spcAft>
              <a:buClr>
                <a:schemeClr val="accent4"/>
              </a:buClr>
              <a:buSzPts val="1800"/>
              <a:buNone/>
              <a:defRPr sz="2032">
                <a:solidFill>
                  <a:schemeClr val="accent4"/>
                </a:solidFill>
              </a:defRPr>
            </a:lvl5pPr>
            <a:lvl6pPr lvl="5" algn="ctr" rtl="0">
              <a:lnSpc>
                <a:spcPct val="100000"/>
              </a:lnSpc>
              <a:spcBef>
                <a:spcPts val="0"/>
              </a:spcBef>
              <a:spcAft>
                <a:spcPts val="0"/>
              </a:spcAft>
              <a:buClr>
                <a:schemeClr val="accent4"/>
              </a:buClr>
              <a:buSzPts val="1800"/>
              <a:buNone/>
              <a:defRPr sz="2032">
                <a:solidFill>
                  <a:schemeClr val="accent4"/>
                </a:solidFill>
              </a:defRPr>
            </a:lvl6pPr>
            <a:lvl7pPr lvl="6" algn="ctr" rtl="0">
              <a:lnSpc>
                <a:spcPct val="100000"/>
              </a:lnSpc>
              <a:spcBef>
                <a:spcPts val="0"/>
              </a:spcBef>
              <a:spcAft>
                <a:spcPts val="0"/>
              </a:spcAft>
              <a:buClr>
                <a:schemeClr val="accent4"/>
              </a:buClr>
              <a:buSzPts val="1800"/>
              <a:buNone/>
              <a:defRPr sz="2032">
                <a:solidFill>
                  <a:schemeClr val="accent4"/>
                </a:solidFill>
              </a:defRPr>
            </a:lvl7pPr>
            <a:lvl8pPr lvl="7" algn="ctr" rtl="0">
              <a:lnSpc>
                <a:spcPct val="100000"/>
              </a:lnSpc>
              <a:spcBef>
                <a:spcPts val="0"/>
              </a:spcBef>
              <a:spcAft>
                <a:spcPts val="0"/>
              </a:spcAft>
              <a:buClr>
                <a:schemeClr val="accent4"/>
              </a:buClr>
              <a:buSzPts val="1800"/>
              <a:buNone/>
              <a:defRPr sz="2032">
                <a:solidFill>
                  <a:schemeClr val="accent4"/>
                </a:solidFill>
              </a:defRPr>
            </a:lvl8pPr>
            <a:lvl9pPr lvl="8" algn="ctr" rtl="0">
              <a:lnSpc>
                <a:spcPct val="100000"/>
              </a:lnSpc>
              <a:spcBef>
                <a:spcPts val="0"/>
              </a:spcBef>
              <a:spcAft>
                <a:spcPts val="0"/>
              </a:spcAft>
              <a:buClr>
                <a:schemeClr val="accent4"/>
              </a:buClr>
              <a:buSzPts val="1800"/>
              <a:buNone/>
              <a:defRPr sz="2032">
                <a:solidFill>
                  <a:schemeClr val="accent4"/>
                </a:solidFill>
              </a:defRPr>
            </a:lvl9pPr>
          </a:lstStyle>
          <a:p>
            <a:endParaRPr/>
          </a:p>
        </p:txBody>
      </p:sp>
      <p:grpSp>
        <p:nvGrpSpPr>
          <p:cNvPr id="1303" name="Google Shape;1303;p7"/>
          <p:cNvGrpSpPr/>
          <p:nvPr/>
        </p:nvGrpSpPr>
        <p:grpSpPr>
          <a:xfrm>
            <a:off x="-4283" y="-16"/>
            <a:ext cx="12200572" cy="6858027"/>
            <a:chOff x="-3213" y="-12"/>
            <a:chExt cx="9150429" cy="5143520"/>
          </a:xfrm>
        </p:grpSpPr>
        <p:sp>
          <p:nvSpPr>
            <p:cNvPr id="1304" name="Google Shape;1304;p7"/>
            <p:cNvSpPr/>
            <p:nvPr/>
          </p:nvSpPr>
          <p:spPr>
            <a:xfrm>
              <a:off x="-3213" y="-12"/>
              <a:ext cx="561226" cy="188224"/>
            </a:xfrm>
            <a:custGeom>
              <a:avLst/>
              <a:gdLst/>
              <a:ahLst/>
              <a:cxnLst/>
              <a:rect l="l" t="t" r="r" b="b"/>
              <a:pathLst>
                <a:path w="17526" h="5882" extrusionOk="0">
                  <a:moveTo>
                    <a:pt x="0" y="0"/>
                  </a:moveTo>
                  <a:lnTo>
                    <a:pt x="0" y="5882"/>
                  </a:lnTo>
                  <a:lnTo>
                    <a:pt x="8299" y="5882"/>
                  </a:lnTo>
                  <a:lnTo>
                    <a:pt x="175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05" name="Google Shape;1305;p7"/>
            <p:cNvSpPr/>
            <p:nvPr/>
          </p:nvSpPr>
          <p:spPr>
            <a:xfrm>
              <a:off x="256810" y="-12"/>
              <a:ext cx="791148" cy="188224"/>
            </a:xfrm>
            <a:custGeom>
              <a:avLst/>
              <a:gdLst/>
              <a:ahLst/>
              <a:cxnLst/>
              <a:rect l="l" t="t" r="r" b="b"/>
              <a:pathLst>
                <a:path w="24706" h="5882"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06" name="Google Shape;1306;p7"/>
            <p:cNvSpPr/>
            <p:nvPr/>
          </p:nvSpPr>
          <p:spPr>
            <a:xfrm>
              <a:off x="74672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07" name="Google Shape;1307;p7"/>
            <p:cNvSpPr/>
            <p:nvPr/>
          </p:nvSpPr>
          <p:spPr>
            <a:xfrm>
              <a:off x="1726578"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08" name="Google Shape;1308;p7"/>
            <p:cNvSpPr/>
            <p:nvPr/>
          </p:nvSpPr>
          <p:spPr>
            <a:xfrm>
              <a:off x="1236666" y="-12"/>
              <a:ext cx="791148" cy="188224"/>
            </a:xfrm>
            <a:custGeom>
              <a:avLst/>
              <a:gdLst/>
              <a:ahLst/>
              <a:cxnLst/>
              <a:rect l="l" t="t" r="r" b="b"/>
              <a:pathLst>
                <a:path w="24706" h="5882"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09" name="Google Shape;1309;p7"/>
            <p:cNvSpPr/>
            <p:nvPr/>
          </p:nvSpPr>
          <p:spPr>
            <a:xfrm>
              <a:off x="2216523" y="-12"/>
              <a:ext cx="791148" cy="188224"/>
            </a:xfrm>
            <a:custGeom>
              <a:avLst/>
              <a:gdLst/>
              <a:ahLst/>
              <a:cxnLst/>
              <a:rect l="l" t="t" r="r" b="b"/>
              <a:pathLst>
                <a:path w="24706" h="5882"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10" name="Google Shape;1310;p7"/>
            <p:cNvSpPr/>
            <p:nvPr/>
          </p:nvSpPr>
          <p:spPr>
            <a:xfrm>
              <a:off x="2706435"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11" name="Google Shape;1311;p7"/>
            <p:cNvSpPr/>
            <p:nvPr/>
          </p:nvSpPr>
          <p:spPr>
            <a:xfrm>
              <a:off x="3686676" y="-12"/>
              <a:ext cx="790796" cy="188224"/>
            </a:xfrm>
            <a:custGeom>
              <a:avLst/>
              <a:gdLst/>
              <a:ahLst/>
              <a:cxnLst/>
              <a:rect l="l" t="t" r="r" b="b"/>
              <a:pathLst>
                <a:path w="24695" h="5882" extrusionOk="0">
                  <a:moveTo>
                    <a:pt x="9216" y="0"/>
                  </a:moveTo>
                  <a:lnTo>
                    <a:pt x="1" y="5882"/>
                  </a:lnTo>
                  <a:lnTo>
                    <a:pt x="15479" y="5882"/>
                  </a:lnTo>
                  <a:lnTo>
                    <a:pt x="2469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12" name="Google Shape;1312;p7"/>
            <p:cNvSpPr/>
            <p:nvPr/>
          </p:nvSpPr>
          <p:spPr>
            <a:xfrm>
              <a:off x="3196379" y="-12"/>
              <a:ext cx="791148" cy="188224"/>
            </a:xfrm>
            <a:custGeom>
              <a:avLst/>
              <a:gdLst/>
              <a:ahLst/>
              <a:cxnLst/>
              <a:rect l="l" t="t" r="r" b="b"/>
              <a:pathLst>
                <a:path w="24706" h="5882" extrusionOk="0">
                  <a:moveTo>
                    <a:pt x="9228" y="0"/>
                  </a:moveTo>
                  <a:lnTo>
                    <a:pt x="0" y="5882"/>
                  </a:lnTo>
                  <a:lnTo>
                    <a:pt x="15490"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13" name="Google Shape;1313;p7"/>
            <p:cNvSpPr/>
            <p:nvPr/>
          </p:nvSpPr>
          <p:spPr>
            <a:xfrm>
              <a:off x="4176620" y="-12"/>
              <a:ext cx="790764" cy="188224"/>
            </a:xfrm>
            <a:custGeom>
              <a:avLst/>
              <a:gdLst/>
              <a:ahLst/>
              <a:cxnLst/>
              <a:rect l="l" t="t" r="r" b="b"/>
              <a:pathLst>
                <a:path w="24694" h="5882" extrusionOk="0">
                  <a:moveTo>
                    <a:pt x="9216" y="0"/>
                  </a:moveTo>
                  <a:lnTo>
                    <a:pt x="0" y="5882"/>
                  </a:lnTo>
                  <a:lnTo>
                    <a:pt x="15478" y="5882"/>
                  </a:lnTo>
                  <a:lnTo>
                    <a:pt x="246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14" name="Google Shape;1314;p7"/>
            <p:cNvSpPr/>
            <p:nvPr/>
          </p:nvSpPr>
          <p:spPr>
            <a:xfrm>
              <a:off x="466653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15" name="Google Shape;1315;p7"/>
            <p:cNvSpPr/>
            <p:nvPr/>
          </p:nvSpPr>
          <p:spPr>
            <a:xfrm>
              <a:off x="5646389"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16" name="Google Shape;1316;p7"/>
            <p:cNvSpPr/>
            <p:nvPr/>
          </p:nvSpPr>
          <p:spPr>
            <a:xfrm>
              <a:off x="5156476" y="-12"/>
              <a:ext cx="791148" cy="188224"/>
            </a:xfrm>
            <a:custGeom>
              <a:avLst/>
              <a:gdLst/>
              <a:ahLst/>
              <a:cxnLst/>
              <a:rect l="l" t="t" r="r" b="b"/>
              <a:pathLst>
                <a:path w="24706" h="5882" extrusionOk="0">
                  <a:moveTo>
                    <a:pt x="9216"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17" name="Google Shape;1317;p7"/>
            <p:cNvSpPr/>
            <p:nvPr/>
          </p:nvSpPr>
          <p:spPr>
            <a:xfrm>
              <a:off x="6136333" y="-12"/>
              <a:ext cx="791148" cy="188224"/>
            </a:xfrm>
            <a:custGeom>
              <a:avLst/>
              <a:gdLst/>
              <a:ahLst/>
              <a:cxnLst/>
              <a:rect l="l" t="t" r="r" b="b"/>
              <a:pathLst>
                <a:path w="24706" h="5882"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18" name="Google Shape;1318;p7"/>
            <p:cNvSpPr/>
            <p:nvPr/>
          </p:nvSpPr>
          <p:spPr>
            <a:xfrm>
              <a:off x="6626245"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19" name="Google Shape;1319;p7"/>
            <p:cNvSpPr/>
            <p:nvPr/>
          </p:nvSpPr>
          <p:spPr>
            <a:xfrm>
              <a:off x="760610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20" name="Google Shape;1320;p7"/>
            <p:cNvSpPr/>
            <p:nvPr/>
          </p:nvSpPr>
          <p:spPr>
            <a:xfrm>
              <a:off x="7116189" y="-12"/>
              <a:ext cx="791148" cy="188224"/>
            </a:xfrm>
            <a:custGeom>
              <a:avLst/>
              <a:gdLst/>
              <a:ahLst/>
              <a:cxnLst/>
              <a:rect l="l" t="t" r="r" b="b"/>
              <a:pathLst>
                <a:path w="24706" h="5882"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21" name="Google Shape;1321;p7"/>
            <p:cNvSpPr/>
            <p:nvPr/>
          </p:nvSpPr>
          <p:spPr>
            <a:xfrm>
              <a:off x="8096046" y="-12"/>
              <a:ext cx="791148" cy="188224"/>
            </a:xfrm>
            <a:custGeom>
              <a:avLst/>
              <a:gdLst/>
              <a:ahLst/>
              <a:cxnLst/>
              <a:rect l="l" t="t" r="r" b="b"/>
              <a:pathLst>
                <a:path w="24706" h="5882"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22" name="Google Shape;1322;p7"/>
            <p:cNvSpPr/>
            <p:nvPr/>
          </p:nvSpPr>
          <p:spPr>
            <a:xfrm>
              <a:off x="8585990" y="-12"/>
              <a:ext cx="561226" cy="188224"/>
            </a:xfrm>
            <a:custGeom>
              <a:avLst/>
              <a:gdLst/>
              <a:ahLst/>
              <a:cxnLst/>
              <a:rect l="l" t="t" r="r" b="b"/>
              <a:pathLst>
                <a:path w="17526" h="5882" extrusionOk="0">
                  <a:moveTo>
                    <a:pt x="9227" y="0"/>
                  </a:moveTo>
                  <a:lnTo>
                    <a:pt x="0" y="5882"/>
                  </a:lnTo>
                  <a:lnTo>
                    <a:pt x="15478" y="5882"/>
                  </a:lnTo>
                  <a:lnTo>
                    <a:pt x="175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23" name="Google Shape;1323;p7"/>
            <p:cNvSpPr/>
            <p:nvPr/>
          </p:nvSpPr>
          <p:spPr>
            <a:xfrm>
              <a:off x="-3213" y="4955252"/>
              <a:ext cx="561226" cy="188256"/>
            </a:xfrm>
            <a:custGeom>
              <a:avLst/>
              <a:gdLst/>
              <a:ahLst/>
              <a:cxnLst/>
              <a:rect l="l" t="t" r="r" b="b"/>
              <a:pathLst>
                <a:path w="17526" h="5883" extrusionOk="0">
                  <a:moveTo>
                    <a:pt x="0" y="0"/>
                  </a:moveTo>
                  <a:lnTo>
                    <a:pt x="0" y="5882"/>
                  </a:lnTo>
                  <a:lnTo>
                    <a:pt x="8299" y="5882"/>
                  </a:lnTo>
                  <a:lnTo>
                    <a:pt x="175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24" name="Google Shape;1324;p7"/>
            <p:cNvSpPr/>
            <p:nvPr/>
          </p:nvSpPr>
          <p:spPr>
            <a:xfrm>
              <a:off x="256810" y="4955252"/>
              <a:ext cx="791148" cy="188256"/>
            </a:xfrm>
            <a:custGeom>
              <a:avLst/>
              <a:gdLst/>
              <a:ahLst/>
              <a:cxnLst/>
              <a:rect l="l" t="t" r="r" b="b"/>
              <a:pathLst>
                <a:path w="24706" h="5883"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25" name="Google Shape;1325;p7"/>
            <p:cNvSpPr/>
            <p:nvPr/>
          </p:nvSpPr>
          <p:spPr>
            <a:xfrm>
              <a:off x="74672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26" name="Google Shape;1326;p7"/>
            <p:cNvSpPr/>
            <p:nvPr/>
          </p:nvSpPr>
          <p:spPr>
            <a:xfrm>
              <a:off x="1726578"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27" name="Google Shape;1327;p7"/>
            <p:cNvSpPr/>
            <p:nvPr/>
          </p:nvSpPr>
          <p:spPr>
            <a:xfrm>
              <a:off x="1236666" y="4955252"/>
              <a:ext cx="791148" cy="188256"/>
            </a:xfrm>
            <a:custGeom>
              <a:avLst/>
              <a:gdLst/>
              <a:ahLst/>
              <a:cxnLst/>
              <a:rect l="l" t="t" r="r" b="b"/>
              <a:pathLst>
                <a:path w="24706" h="5883"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28" name="Google Shape;1328;p7"/>
            <p:cNvSpPr/>
            <p:nvPr/>
          </p:nvSpPr>
          <p:spPr>
            <a:xfrm>
              <a:off x="2216523" y="4955252"/>
              <a:ext cx="791148" cy="188256"/>
            </a:xfrm>
            <a:custGeom>
              <a:avLst/>
              <a:gdLst/>
              <a:ahLst/>
              <a:cxnLst/>
              <a:rect l="l" t="t" r="r" b="b"/>
              <a:pathLst>
                <a:path w="24706" h="5883"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29" name="Google Shape;1329;p7"/>
            <p:cNvSpPr/>
            <p:nvPr/>
          </p:nvSpPr>
          <p:spPr>
            <a:xfrm>
              <a:off x="2706435"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30" name="Google Shape;1330;p7"/>
            <p:cNvSpPr/>
            <p:nvPr/>
          </p:nvSpPr>
          <p:spPr>
            <a:xfrm>
              <a:off x="3686676" y="4955252"/>
              <a:ext cx="790796" cy="188256"/>
            </a:xfrm>
            <a:custGeom>
              <a:avLst/>
              <a:gdLst/>
              <a:ahLst/>
              <a:cxnLst/>
              <a:rect l="l" t="t" r="r" b="b"/>
              <a:pathLst>
                <a:path w="24695" h="5883" extrusionOk="0">
                  <a:moveTo>
                    <a:pt x="9216" y="0"/>
                  </a:moveTo>
                  <a:lnTo>
                    <a:pt x="1" y="5882"/>
                  </a:lnTo>
                  <a:lnTo>
                    <a:pt x="15479" y="5882"/>
                  </a:lnTo>
                  <a:lnTo>
                    <a:pt x="2469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31" name="Google Shape;1331;p7"/>
            <p:cNvSpPr/>
            <p:nvPr/>
          </p:nvSpPr>
          <p:spPr>
            <a:xfrm>
              <a:off x="3196379" y="4955252"/>
              <a:ext cx="791148" cy="188256"/>
            </a:xfrm>
            <a:custGeom>
              <a:avLst/>
              <a:gdLst/>
              <a:ahLst/>
              <a:cxnLst/>
              <a:rect l="l" t="t" r="r" b="b"/>
              <a:pathLst>
                <a:path w="24706" h="5883" extrusionOk="0">
                  <a:moveTo>
                    <a:pt x="9228" y="0"/>
                  </a:moveTo>
                  <a:lnTo>
                    <a:pt x="0" y="5882"/>
                  </a:lnTo>
                  <a:lnTo>
                    <a:pt x="15490"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32" name="Google Shape;1332;p7"/>
            <p:cNvSpPr/>
            <p:nvPr/>
          </p:nvSpPr>
          <p:spPr>
            <a:xfrm>
              <a:off x="4176620" y="4955252"/>
              <a:ext cx="790764" cy="188256"/>
            </a:xfrm>
            <a:custGeom>
              <a:avLst/>
              <a:gdLst/>
              <a:ahLst/>
              <a:cxnLst/>
              <a:rect l="l" t="t" r="r" b="b"/>
              <a:pathLst>
                <a:path w="24694" h="5883" extrusionOk="0">
                  <a:moveTo>
                    <a:pt x="9216" y="0"/>
                  </a:moveTo>
                  <a:lnTo>
                    <a:pt x="0" y="5882"/>
                  </a:lnTo>
                  <a:lnTo>
                    <a:pt x="15478" y="5882"/>
                  </a:lnTo>
                  <a:lnTo>
                    <a:pt x="246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33" name="Google Shape;1333;p7"/>
            <p:cNvSpPr/>
            <p:nvPr/>
          </p:nvSpPr>
          <p:spPr>
            <a:xfrm>
              <a:off x="466653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34" name="Google Shape;1334;p7"/>
            <p:cNvSpPr/>
            <p:nvPr/>
          </p:nvSpPr>
          <p:spPr>
            <a:xfrm>
              <a:off x="5646389"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35" name="Google Shape;1335;p7"/>
            <p:cNvSpPr/>
            <p:nvPr/>
          </p:nvSpPr>
          <p:spPr>
            <a:xfrm>
              <a:off x="5156476" y="4955252"/>
              <a:ext cx="791148" cy="188256"/>
            </a:xfrm>
            <a:custGeom>
              <a:avLst/>
              <a:gdLst/>
              <a:ahLst/>
              <a:cxnLst/>
              <a:rect l="l" t="t" r="r" b="b"/>
              <a:pathLst>
                <a:path w="24706" h="5883" extrusionOk="0">
                  <a:moveTo>
                    <a:pt x="9216"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36" name="Google Shape;1336;p7"/>
            <p:cNvSpPr/>
            <p:nvPr/>
          </p:nvSpPr>
          <p:spPr>
            <a:xfrm>
              <a:off x="6136333" y="4955252"/>
              <a:ext cx="791148" cy="188256"/>
            </a:xfrm>
            <a:custGeom>
              <a:avLst/>
              <a:gdLst/>
              <a:ahLst/>
              <a:cxnLst/>
              <a:rect l="l" t="t" r="r" b="b"/>
              <a:pathLst>
                <a:path w="24706" h="5883"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37" name="Google Shape;1337;p7"/>
            <p:cNvSpPr/>
            <p:nvPr/>
          </p:nvSpPr>
          <p:spPr>
            <a:xfrm>
              <a:off x="6626245"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38" name="Google Shape;1338;p7"/>
            <p:cNvSpPr/>
            <p:nvPr/>
          </p:nvSpPr>
          <p:spPr>
            <a:xfrm>
              <a:off x="760610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39" name="Google Shape;1339;p7"/>
            <p:cNvSpPr/>
            <p:nvPr/>
          </p:nvSpPr>
          <p:spPr>
            <a:xfrm>
              <a:off x="7116189" y="4955252"/>
              <a:ext cx="791148" cy="188256"/>
            </a:xfrm>
            <a:custGeom>
              <a:avLst/>
              <a:gdLst/>
              <a:ahLst/>
              <a:cxnLst/>
              <a:rect l="l" t="t" r="r" b="b"/>
              <a:pathLst>
                <a:path w="24706" h="5883"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40" name="Google Shape;1340;p7"/>
            <p:cNvSpPr/>
            <p:nvPr/>
          </p:nvSpPr>
          <p:spPr>
            <a:xfrm>
              <a:off x="8096046" y="4955252"/>
              <a:ext cx="791148" cy="188256"/>
            </a:xfrm>
            <a:custGeom>
              <a:avLst/>
              <a:gdLst/>
              <a:ahLst/>
              <a:cxnLst/>
              <a:rect l="l" t="t" r="r" b="b"/>
              <a:pathLst>
                <a:path w="24706" h="5883"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41" name="Google Shape;1341;p7"/>
            <p:cNvSpPr/>
            <p:nvPr/>
          </p:nvSpPr>
          <p:spPr>
            <a:xfrm>
              <a:off x="8585990" y="4955252"/>
              <a:ext cx="561226" cy="188256"/>
            </a:xfrm>
            <a:custGeom>
              <a:avLst/>
              <a:gdLst/>
              <a:ahLst/>
              <a:cxnLst/>
              <a:rect l="l" t="t" r="r" b="b"/>
              <a:pathLst>
                <a:path w="17526" h="5883" extrusionOk="0">
                  <a:moveTo>
                    <a:pt x="9227" y="0"/>
                  </a:moveTo>
                  <a:lnTo>
                    <a:pt x="0" y="5882"/>
                  </a:lnTo>
                  <a:lnTo>
                    <a:pt x="17526" y="5882"/>
                  </a:lnTo>
                  <a:lnTo>
                    <a:pt x="175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42" name="Google Shape;1342;p7"/>
            <p:cNvSpPr/>
            <p:nvPr/>
          </p:nvSpPr>
          <p:spPr>
            <a:xfrm>
              <a:off x="8958860" y="4624532"/>
              <a:ext cx="188356" cy="518976"/>
            </a:xfrm>
            <a:custGeom>
              <a:avLst/>
              <a:gdLst/>
              <a:ahLst/>
              <a:cxnLst/>
              <a:rect l="l" t="t" r="r" b="b"/>
              <a:pathLst>
                <a:path w="5882" h="16218" extrusionOk="0">
                  <a:moveTo>
                    <a:pt x="0" y="1"/>
                  </a:moveTo>
                  <a:lnTo>
                    <a:pt x="0" y="16217"/>
                  </a:lnTo>
                  <a:lnTo>
                    <a:pt x="5882" y="16217"/>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43" name="Google Shape;1343;p7"/>
            <p:cNvSpPr/>
            <p:nvPr/>
          </p:nvSpPr>
          <p:spPr>
            <a:xfrm>
              <a:off x="8958860" y="4134964"/>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44" name="Google Shape;1344;p7"/>
            <p:cNvSpPr/>
            <p:nvPr/>
          </p:nvSpPr>
          <p:spPr>
            <a:xfrm>
              <a:off x="8958860" y="3645364"/>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45" name="Google Shape;1345;p7"/>
            <p:cNvSpPr/>
            <p:nvPr/>
          </p:nvSpPr>
          <p:spPr>
            <a:xfrm>
              <a:off x="8958860" y="2666196"/>
              <a:ext cx="188356" cy="790624"/>
            </a:xfrm>
            <a:custGeom>
              <a:avLst/>
              <a:gdLst/>
              <a:ahLst/>
              <a:cxnLst/>
              <a:rect l="l" t="t" r="r" b="b"/>
              <a:pathLst>
                <a:path w="5882" h="24707" extrusionOk="0">
                  <a:moveTo>
                    <a:pt x="0" y="1"/>
                  </a:moveTo>
                  <a:lnTo>
                    <a:pt x="0" y="15479"/>
                  </a:lnTo>
                  <a:lnTo>
                    <a:pt x="5882" y="24706"/>
                  </a:lnTo>
                  <a:lnTo>
                    <a:pt x="5882" y="9216"/>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46" name="Google Shape;1346;p7"/>
            <p:cNvSpPr/>
            <p:nvPr/>
          </p:nvSpPr>
          <p:spPr>
            <a:xfrm>
              <a:off x="8958860" y="3155796"/>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47" name="Google Shape;1347;p7"/>
            <p:cNvSpPr/>
            <p:nvPr/>
          </p:nvSpPr>
          <p:spPr>
            <a:xfrm>
              <a:off x="8958860" y="2176628"/>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48" name="Google Shape;1348;p7"/>
            <p:cNvSpPr/>
            <p:nvPr/>
          </p:nvSpPr>
          <p:spPr>
            <a:xfrm>
              <a:off x="8958860" y="1687028"/>
              <a:ext cx="188356" cy="790240"/>
            </a:xfrm>
            <a:custGeom>
              <a:avLst/>
              <a:gdLst/>
              <a:ahLst/>
              <a:cxnLst/>
              <a:rect l="l" t="t" r="r" b="b"/>
              <a:pathLst>
                <a:path w="5882" h="24695" extrusionOk="0">
                  <a:moveTo>
                    <a:pt x="0" y="1"/>
                  </a:moveTo>
                  <a:lnTo>
                    <a:pt x="0" y="15479"/>
                  </a:lnTo>
                  <a:lnTo>
                    <a:pt x="5882" y="24694"/>
                  </a:lnTo>
                  <a:lnTo>
                    <a:pt x="5882" y="921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49" name="Google Shape;1349;p7"/>
            <p:cNvSpPr/>
            <p:nvPr/>
          </p:nvSpPr>
          <p:spPr>
            <a:xfrm>
              <a:off x="8958860" y="707476"/>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50" name="Google Shape;1350;p7"/>
            <p:cNvSpPr/>
            <p:nvPr/>
          </p:nvSpPr>
          <p:spPr>
            <a:xfrm>
              <a:off x="8958860" y="1197460"/>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51" name="Google Shape;1351;p7"/>
            <p:cNvSpPr/>
            <p:nvPr/>
          </p:nvSpPr>
          <p:spPr>
            <a:xfrm>
              <a:off x="8958860" y="217908"/>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52" name="Google Shape;1352;p7"/>
            <p:cNvSpPr/>
            <p:nvPr/>
          </p:nvSpPr>
          <p:spPr>
            <a:xfrm>
              <a:off x="8958860" y="-12"/>
              <a:ext cx="188356" cy="518944"/>
            </a:xfrm>
            <a:custGeom>
              <a:avLst/>
              <a:gdLst/>
              <a:ahLst/>
              <a:cxnLst/>
              <a:rect l="l" t="t" r="r" b="b"/>
              <a:pathLst>
                <a:path w="5882" h="16217" extrusionOk="0">
                  <a:moveTo>
                    <a:pt x="0" y="0"/>
                  </a:moveTo>
                  <a:lnTo>
                    <a:pt x="0" y="6989"/>
                  </a:lnTo>
                  <a:lnTo>
                    <a:pt x="5882" y="16216"/>
                  </a:lnTo>
                  <a:lnTo>
                    <a:pt x="58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53" name="Google Shape;1353;p7"/>
            <p:cNvSpPr/>
            <p:nvPr/>
          </p:nvSpPr>
          <p:spPr>
            <a:xfrm>
              <a:off x="-3213" y="4624532"/>
              <a:ext cx="188356" cy="518976"/>
            </a:xfrm>
            <a:custGeom>
              <a:avLst/>
              <a:gdLst/>
              <a:ahLst/>
              <a:cxnLst/>
              <a:rect l="l" t="t" r="r" b="b"/>
              <a:pathLst>
                <a:path w="5882" h="16218" extrusionOk="0">
                  <a:moveTo>
                    <a:pt x="0" y="1"/>
                  </a:moveTo>
                  <a:lnTo>
                    <a:pt x="0" y="16217"/>
                  </a:lnTo>
                  <a:lnTo>
                    <a:pt x="5882" y="16217"/>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54" name="Google Shape;1354;p7"/>
            <p:cNvSpPr/>
            <p:nvPr/>
          </p:nvSpPr>
          <p:spPr>
            <a:xfrm>
              <a:off x="-3213" y="4134964"/>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55" name="Google Shape;1355;p7"/>
            <p:cNvSpPr/>
            <p:nvPr/>
          </p:nvSpPr>
          <p:spPr>
            <a:xfrm>
              <a:off x="-3213" y="3645364"/>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56" name="Google Shape;1356;p7"/>
            <p:cNvSpPr/>
            <p:nvPr/>
          </p:nvSpPr>
          <p:spPr>
            <a:xfrm>
              <a:off x="-3213" y="2666196"/>
              <a:ext cx="188356" cy="790624"/>
            </a:xfrm>
            <a:custGeom>
              <a:avLst/>
              <a:gdLst/>
              <a:ahLst/>
              <a:cxnLst/>
              <a:rect l="l" t="t" r="r" b="b"/>
              <a:pathLst>
                <a:path w="5882" h="24707" extrusionOk="0">
                  <a:moveTo>
                    <a:pt x="0" y="1"/>
                  </a:moveTo>
                  <a:lnTo>
                    <a:pt x="0" y="15479"/>
                  </a:lnTo>
                  <a:lnTo>
                    <a:pt x="5882" y="24706"/>
                  </a:lnTo>
                  <a:lnTo>
                    <a:pt x="5882" y="921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57" name="Google Shape;1357;p7"/>
            <p:cNvSpPr/>
            <p:nvPr/>
          </p:nvSpPr>
          <p:spPr>
            <a:xfrm>
              <a:off x="-3213" y="3155796"/>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58" name="Google Shape;1358;p7"/>
            <p:cNvSpPr/>
            <p:nvPr/>
          </p:nvSpPr>
          <p:spPr>
            <a:xfrm>
              <a:off x="-3213" y="2176628"/>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59" name="Google Shape;1359;p7"/>
            <p:cNvSpPr/>
            <p:nvPr/>
          </p:nvSpPr>
          <p:spPr>
            <a:xfrm>
              <a:off x="-3213" y="1687028"/>
              <a:ext cx="188356" cy="790240"/>
            </a:xfrm>
            <a:custGeom>
              <a:avLst/>
              <a:gdLst/>
              <a:ahLst/>
              <a:cxnLst/>
              <a:rect l="l" t="t" r="r" b="b"/>
              <a:pathLst>
                <a:path w="5882" h="24695" extrusionOk="0">
                  <a:moveTo>
                    <a:pt x="0" y="1"/>
                  </a:moveTo>
                  <a:lnTo>
                    <a:pt x="0" y="15479"/>
                  </a:lnTo>
                  <a:lnTo>
                    <a:pt x="5882" y="24694"/>
                  </a:lnTo>
                  <a:lnTo>
                    <a:pt x="5882" y="9216"/>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60" name="Google Shape;1360;p7"/>
            <p:cNvSpPr/>
            <p:nvPr/>
          </p:nvSpPr>
          <p:spPr>
            <a:xfrm>
              <a:off x="-3213" y="707476"/>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61" name="Google Shape;1361;p7"/>
            <p:cNvSpPr/>
            <p:nvPr/>
          </p:nvSpPr>
          <p:spPr>
            <a:xfrm>
              <a:off x="-3213" y="1197460"/>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62" name="Google Shape;1362;p7"/>
            <p:cNvSpPr/>
            <p:nvPr/>
          </p:nvSpPr>
          <p:spPr>
            <a:xfrm>
              <a:off x="-3213" y="217908"/>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1363" name="Google Shape;1363;p7"/>
            <p:cNvSpPr/>
            <p:nvPr/>
          </p:nvSpPr>
          <p:spPr>
            <a:xfrm>
              <a:off x="-3213" y="-12"/>
              <a:ext cx="188356" cy="518944"/>
            </a:xfrm>
            <a:custGeom>
              <a:avLst/>
              <a:gdLst/>
              <a:ahLst/>
              <a:cxnLst/>
              <a:rect l="l" t="t" r="r" b="b"/>
              <a:pathLst>
                <a:path w="5882" h="16217" extrusionOk="0">
                  <a:moveTo>
                    <a:pt x="0" y="0"/>
                  </a:moveTo>
                  <a:lnTo>
                    <a:pt x="0" y="6989"/>
                  </a:lnTo>
                  <a:lnTo>
                    <a:pt x="5882" y="16216"/>
                  </a:lnTo>
                  <a:lnTo>
                    <a:pt x="588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grpSp>
    </p:spTree>
    <p:extLst>
      <p:ext uri="{BB962C8B-B14F-4D97-AF65-F5344CB8AC3E}">
        <p14:creationId xmlns:p14="http://schemas.microsoft.com/office/powerpoint/2010/main" val="778258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Three Columns">
  <p:cSld name="Title + Three Columns">
    <p:bg>
      <p:bgPr>
        <a:solidFill>
          <a:schemeClr val="dk1"/>
        </a:solidFill>
        <a:effectLst/>
      </p:bgPr>
    </p:bg>
    <p:spTree>
      <p:nvGrpSpPr>
        <p:cNvPr id="1" name="Shape 2640"/>
        <p:cNvGrpSpPr/>
        <p:nvPr/>
      </p:nvGrpSpPr>
      <p:grpSpPr>
        <a:xfrm>
          <a:off x="0" y="0"/>
          <a:ext cx="0" cy="0"/>
          <a:chOff x="0" y="0"/>
          <a:chExt cx="0" cy="0"/>
        </a:xfrm>
      </p:grpSpPr>
      <p:sp>
        <p:nvSpPr>
          <p:cNvPr id="2641" name="Google Shape;2641;p15"/>
          <p:cNvSpPr txBox="1">
            <a:spLocks noGrp="1"/>
          </p:cNvSpPr>
          <p:nvPr>
            <p:ph type="title"/>
          </p:nvPr>
        </p:nvSpPr>
        <p:spPr>
          <a:xfrm>
            <a:off x="1302201" y="3737052"/>
            <a:ext cx="2960400" cy="5016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1pPr>
            <a:lvl2pPr lvl="1"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2pPr>
            <a:lvl3pPr lvl="2"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3pPr>
            <a:lvl4pPr lvl="3"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4pPr>
            <a:lvl5pPr lvl="4"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5pPr>
            <a:lvl6pPr lvl="5"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6pPr>
            <a:lvl7pPr lvl="6"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7pPr>
            <a:lvl8pPr lvl="7"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8pPr>
            <a:lvl9pPr lvl="8"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9pPr>
          </a:lstStyle>
          <a:p>
            <a:endParaRPr/>
          </a:p>
        </p:txBody>
      </p:sp>
      <p:sp>
        <p:nvSpPr>
          <p:cNvPr id="2642" name="Google Shape;2642;p15"/>
          <p:cNvSpPr txBox="1">
            <a:spLocks noGrp="1"/>
          </p:cNvSpPr>
          <p:nvPr>
            <p:ph type="subTitle" idx="1"/>
          </p:nvPr>
        </p:nvSpPr>
        <p:spPr>
          <a:xfrm>
            <a:off x="1302201" y="4151766"/>
            <a:ext cx="2960400" cy="120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2"/>
              </a:buClr>
              <a:buSzPts val="1800"/>
              <a:buNone/>
              <a:defRPr sz="2032">
                <a:solidFill>
                  <a:schemeClr val="accent2"/>
                </a:solidFill>
              </a:defRPr>
            </a:lvl1pPr>
            <a:lvl2pPr lvl="1" algn="ctr" rtl="0">
              <a:lnSpc>
                <a:spcPct val="100000"/>
              </a:lnSpc>
              <a:spcBef>
                <a:spcPts val="0"/>
              </a:spcBef>
              <a:spcAft>
                <a:spcPts val="0"/>
              </a:spcAft>
              <a:buClr>
                <a:schemeClr val="accent2"/>
              </a:buClr>
              <a:buSzPts val="1800"/>
              <a:buNone/>
              <a:defRPr sz="2032">
                <a:solidFill>
                  <a:schemeClr val="accent2"/>
                </a:solidFill>
              </a:defRPr>
            </a:lvl2pPr>
            <a:lvl3pPr lvl="2" algn="ctr" rtl="0">
              <a:lnSpc>
                <a:spcPct val="100000"/>
              </a:lnSpc>
              <a:spcBef>
                <a:spcPts val="0"/>
              </a:spcBef>
              <a:spcAft>
                <a:spcPts val="0"/>
              </a:spcAft>
              <a:buClr>
                <a:schemeClr val="accent2"/>
              </a:buClr>
              <a:buSzPts val="1800"/>
              <a:buNone/>
              <a:defRPr sz="2032">
                <a:solidFill>
                  <a:schemeClr val="accent2"/>
                </a:solidFill>
              </a:defRPr>
            </a:lvl3pPr>
            <a:lvl4pPr lvl="3" algn="ctr" rtl="0">
              <a:lnSpc>
                <a:spcPct val="100000"/>
              </a:lnSpc>
              <a:spcBef>
                <a:spcPts val="0"/>
              </a:spcBef>
              <a:spcAft>
                <a:spcPts val="0"/>
              </a:spcAft>
              <a:buClr>
                <a:schemeClr val="accent2"/>
              </a:buClr>
              <a:buSzPts val="1800"/>
              <a:buNone/>
              <a:defRPr sz="2032">
                <a:solidFill>
                  <a:schemeClr val="accent2"/>
                </a:solidFill>
              </a:defRPr>
            </a:lvl4pPr>
            <a:lvl5pPr lvl="4" algn="ctr" rtl="0">
              <a:lnSpc>
                <a:spcPct val="100000"/>
              </a:lnSpc>
              <a:spcBef>
                <a:spcPts val="0"/>
              </a:spcBef>
              <a:spcAft>
                <a:spcPts val="0"/>
              </a:spcAft>
              <a:buClr>
                <a:schemeClr val="accent2"/>
              </a:buClr>
              <a:buSzPts val="1800"/>
              <a:buNone/>
              <a:defRPr sz="2032">
                <a:solidFill>
                  <a:schemeClr val="accent2"/>
                </a:solidFill>
              </a:defRPr>
            </a:lvl5pPr>
            <a:lvl6pPr lvl="5" algn="ctr" rtl="0">
              <a:lnSpc>
                <a:spcPct val="100000"/>
              </a:lnSpc>
              <a:spcBef>
                <a:spcPts val="0"/>
              </a:spcBef>
              <a:spcAft>
                <a:spcPts val="0"/>
              </a:spcAft>
              <a:buClr>
                <a:schemeClr val="accent2"/>
              </a:buClr>
              <a:buSzPts val="1800"/>
              <a:buNone/>
              <a:defRPr sz="2032">
                <a:solidFill>
                  <a:schemeClr val="accent2"/>
                </a:solidFill>
              </a:defRPr>
            </a:lvl6pPr>
            <a:lvl7pPr lvl="6" algn="ctr" rtl="0">
              <a:lnSpc>
                <a:spcPct val="100000"/>
              </a:lnSpc>
              <a:spcBef>
                <a:spcPts val="0"/>
              </a:spcBef>
              <a:spcAft>
                <a:spcPts val="0"/>
              </a:spcAft>
              <a:buClr>
                <a:schemeClr val="accent2"/>
              </a:buClr>
              <a:buSzPts val="1800"/>
              <a:buNone/>
              <a:defRPr sz="2032">
                <a:solidFill>
                  <a:schemeClr val="accent2"/>
                </a:solidFill>
              </a:defRPr>
            </a:lvl7pPr>
            <a:lvl8pPr lvl="7" algn="ctr" rtl="0">
              <a:lnSpc>
                <a:spcPct val="100000"/>
              </a:lnSpc>
              <a:spcBef>
                <a:spcPts val="0"/>
              </a:spcBef>
              <a:spcAft>
                <a:spcPts val="0"/>
              </a:spcAft>
              <a:buClr>
                <a:schemeClr val="accent2"/>
              </a:buClr>
              <a:buSzPts val="1800"/>
              <a:buNone/>
              <a:defRPr sz="2032">
                <a:solidFill>
                  <a:schemeClr val="accent2"/>
                </a:solidFill>
              </a:defRPr>
            </a:lvl8pPr>
            <a:lvl9pPr lvl="8" algn="ctr" rtl="0">
              <a:lnSpc>
                <a:spcPct val="100000"/>
              </a:lnSpc>
              <a:spcBef>
                <a:spcPts val="0"/>
              </a:spcBef>
              <a:spcAft>
                <a:spcPts val="0"/>
              </a:spcAft>
              <a:buClr>
                <a:schemeClr val="accent2"/>
              </a:buClr>
              <a:buSzPts val="1800"/>
              <a:buNone/>
              <a:defRPr sz="2032">
                <a:solidFill>
                  <a:schemeClr val="accent2"/>
                </a:solidFill>
              </a:defRPr>
            </a:lvl9pPr>
          </a:lstStyle>
          <a:p>
            <a:endParaRPr/>
          </a:p>
        </p:txBody>
      </p:sp>
      <p:sp>
        <p:nvSpPr>
          <p:cNvPr id="2643" name="Google Shape;2643;p15"/>
          <p:cNvSpPr txBox="1">
            <a:spLocks noGrp="1"/>
          </p:cNvSpPr>
          <p:nvPr>
            <p:ph type="title" idx="2"/>
          </p:nvPr>
        </p:nvSpPr>
        <p:spPr>
          <a:xfrm>
            <a:off x="4615802" y="3737052"/>
            <a:ext cx="2960400" cy="5016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1pPr>
            <a:lvl2pPr lvl="1"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2pPr>
            <a:lvl3pPr lvl="2"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3pPr>
            <a:lvl4pPr lvl="3"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4pPr>
            <a:lvl5pPr lvl="4"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5pPr>
            <a:lvl6pPr lvl="5"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6pPr>
            <a:lvl7pPr lvl="6"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7pPr>
            <a:lvl8pPr lvl="7"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8pPr>
            <a:lvl9pPr lvl="8"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9pPr>
          </a:lstStyle>
          <a:p>
            <a:endParaRPr/>
          </a:p>
        </p:txBody>
      </p:sp>
      <p:sp>
        <p:nvSpPr>
          <p:cNvPr id="2644" name="Google Shape;2644;p15"/>
          <p:cNvSpPr txBox="1">
            <a:spLocks noGrp="1"/>
          </p:cNvSpPr>
          <p:nvPr>
            <p:ph type="subTitle" idx="3"/>
          </p:nvPr>
        </p:nvSpPr>
        <p:spPr>
          <a:xfrm>
            <a:off x="4615802" y="4151766"/>
            <a:ext cx="2960400" cy="120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2"/>
              </a:buClr>
              <a:buSzPts val="1800"/>
              <a:buNone/>
              <a:defRPr sz="2032">
                <a:solidFill>
                  <a:schemeClr val="accent2"/>
                </a:solidFill>
              </a:defRPr>
            </a:lvl1pPr>
            <a:lvl2pPr lvl="1" algn="ctr" rtl="0">
              <a:lnSpc>
                <a:spcPct val="100000"/>
              </a:lnSpc>
              <a:spcBef>
                <a:spcPts val="0"/>
              </a:spcBef>
              <a:spcAft>
                <a:spcPts val="0"/>
              </a:spcAft>
              <a:buClr>
                <a:schemeClr val="accent2"/>
              </a:buClr>
              <a:buSzPts val="1800"/>
              <a:buNone/>
              <a:defRPr sz="2032">
                <a:solidFill>
                  <a:schemeClr val="accent2"/>
                </a:solidFill>
              </a:defRPr>
            </a:lvl2pPr>
            <a:lvl3pPr lvl="2" algn="ctr" rtl="0">
              <a:lnSpc>
                <a:spcPct val="100000"/>
              </a:lnSpc>
              <a:spcBef>
                <a:spcPts val="0"/>
              </a:spcBef>
              <a:spcAft>
                <a:spcPts val="0"/>
              </a:spcAft>
              <a:buClr>
                <a:schemeClr val="accent2"/>
              </a:buClr>
              <a:buSzPts val="1800"/>
              <a:buNone/>
              <a:defRPr sz="2032">
                <a:solidFill>
                  <a:schemeClr val="accent2"/>
                </a:solidFill>
              </a:defRPr>
            </a:lvl3pPr>
            <a:lvl4pPr lvl="3" algn="ctr" rtl="0">
              <a:lnSpc>
                <a:spcPct val="100000"/>
              </a:lnSpc>
              <a:spcBef>
                <a:spcPts val="0"/>
              </a:spcBef>
              <a:spcAft>
                <a:spcPts val="0"/>
              </a:spcAft>
              <a:buClr>
                <a:schemeClr val="accent2"/>
              </a:buClr>
              <a:buSzPts val="1800"/>
              <a:buNone/>
              <a:defRPr sz="2032">
                <a:solidFill>
                  <a:schemeClr val="accent2"/>
                </a:solidFill>
              </a:defRPr>
            </a:lvl4pPr>
            <a:lvl5pPr lvl="4" algn="ctr" rtl="0">
              <a:lnSpc>
                <a:spcPct val="100000"/>
              </a:lnSpc>
              <a:spcBef>
                <a:spcPts val="0"/>
              </a:spcBef>
              <a:spcAft>
                <a:spcPts val="0"/>
              </a:spcAft>
              <a:buClr>
                <a:schemeClr val="accent2"/>
              </a:buClr>
              <a:buSzPts val="1800"/>
              <a:buNone/>
              <a:defRPr sz="2032">
                <a:solidFill>
                  <a:schemeClr val="accent2"/>
                </a:solidFill>
              </a:defRPr>
            </a:lvl5pPr>
            <a:lvl6pPr lvl="5" algn="ctr" rtl="0">
              <a:lnSpc>
                <a:spcPct val="100000"/>
              </a:lnSpc>
              <a:spcBef>
                <a:spcPts val="0"/>
              </a:spcBef>
              <a:spcAft>
                <a:spcPts val="0"/>
              </a:spcAft>
              <a:buClr>
                <a:schemeClr val="accent2"/>
              </a:buClr>
              <a:buSzPts val="1800"/>
              <a:buNone/>
              <a:defRPr sz="2032">
                <a:solidFill>
                  <a:schemeClr val="accent2"/>
                </a:solidFill>
              </a:defRPr>
            </a:lvl6pPr>
            <a:lvl7pPr lvl="6" algn="ctr" rtl="0">
              <a:lnSpc>
                <a:spcPct val="100000"/>
              </a:lnSpc>
              <a:spcBef>
                <a:spcPts val="0"/>
              </a:spcBef>
              <a:spcAft>
                <a:spcPts val="0"/>
              </a:spcAft>
              <a:buClr>
                <a:schemeClr val="accent2"/>
              </a:buClr>
              <a:buSzPts val="1800"/>
              <a:buNone/>
              <a:defRPr sz="2032">
                <a:solidFill>
                  <a:schemeClr val="accent2"/>
                </a:solidFill>
              </a:defRPr>
            </a:lvl7pPr>
            <a:lvl8pPr lvl="7" algn="ctr" rtl="0">
              <a:lnSpc>
                <a:spcPct val="100000"/>
              </a:lnSpc>
              <a:spcBef>
                <a:spcPts val="0"/>
              </a:spcBef>
              <a:spcAft>
                <a:spcPts val="0"/>
              </a:spcAft>
              <a:buClr>
                <a:schemeClr val="accent2"/>
              </a:buClr>
              <a:buSzPts val="1800"/>
              <a:buNone/>
              <a:defRPr sz="2032">
                <a:solidFill>
                  <a:schemeClr val="accent2"/>
                </a:solidFill>
              </a:defRPr>
            </a:lvl8pPr>
            <a:lvl9pPr lvl="8" algn="ctr" rtl="0">
              <a:lnSpc>
                <a:spcPct val="100000"/>
              </a:lnSpc>
              <a:spcBef>
                <a:spcPts val="0"/>
              </a:spcBef>
              <a:spcAft>
                <a:spcPts val="0"/>
              </a:spcAft>
              <a:buClr>
                <a:schemeClr val="accent2"/>
              </a:buClr>
              <a:buSzPts val="1800"/>
              <a:buNone/>
              <a:defRPr sz="2032">
                <a:solidFill>
                  <a:schemeClr val="accent2"/>
                </a:solidFill>
              </a:defRPr>
            </a:lvl9pPr>
          </a:lstStyle>
          <a:p>
            <a:endParaRPr/>
          </a:p>
        </p:txBody>
      </p:sp>
      <p:sp>
        <p:nvSpPr>
          <p:cNvPr id="2645" name="Google Shape;2645;p15"/>
          <p:cNvSpPr txBox="1">
            <a:spLocks noGrp="1"/>
          </p:cNvSpPr>
          <p:nvPr>
            <p:ph type="title" idx="4"/>
          </p:nvPr>
        </p:nvSpPr>
        <p:spPr>
          <a:xfrm>
            <a:off x="7929401" y="3737052"/>
            <a:ext cx="2960400" cy="5016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1pPr>
            <a:lvl2pPr lvl="1"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2pPr>
            <a:lvl3pPr lvl="2"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3pPr>
            <a:lvl4pPr lvl="3"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4pPr>
            <a:lvl5pPr lvl="4"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5pPr>
            <a:lvl6pPr lvl="5"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6pPr>
            <a:lvl7pPr lvl="6"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7pPr>
            <a:lvl8pPr lvl="7"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8pPr>
            <a:lvl9pPr lvl="8" algn="ctr" rtl="0">
              <a:spcBef>
                <a:spcPts val="0"/>
              </a:spcBef>
              <a:spcAft>
                <a:spcPts val="0"/>
              </a:spcAft>
              <a:buClr>
                <a:schemeClr val="accent2"/>
              </a:buClr>
              <a:buSzPts val="2000"/>
              <a:buFont typeface="Open Sans ExtraBold"/>
              <a:buNone/>
              <a:defRPr sz="2258">
                <a:solidFill>
                  <a:schemeClr val="accent2"/>
                </a:solidFill>
                <a:latin typeface="Open Sans ExtraBold"/>
                <a:ea typeface="Open Sans ExtraBold"/>
                <a:cs typeface="Open Sans ExtraBold"/>
                <a:sym typeface="Open Sans ExtraBold"/>
              </a:defRPr>
            </a:lvl9pPr>
          </a:lstStyle>
          <a:p>
            <a:endParaRPr/>
          </a:p>
        </p:txBody>
      </p:sp>
      <p:sp>
        <p:nvSpPr>
          <p:cNvPr id="2646" name="Google Shape;2646;p15"/>
          <p:cNvSpPr txBox="1">
            <a:spLocks noGrp="1"/>
          </p:cNvSpPr>
          <p:nvPr>
            <p:ph type="subTitle" idx="5"/>
          </p:nvPr>
        </p:nvSpPr>
        <p:spPr>
          <a:xfrm>
            <a:off x="7929401" y="4151766"/>
            <a:ext cx="2960400" cy="120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2"/>
              </a:buClr>
              <a:buSzPts val="1800"/>
              <a:buNone/>
              <a:defRPr sz="2032">
                <a:solidFill>
                  <a:schemeClr val="accent2"/>
                </a:solidFill>
              </a:defRPr>
            </a:lvl1pPr>
            <a:lvl2pPr lvl="1" algn="ctr" rtl="0">
              <a:lnSpc>
                <a:spcPct val="100000"/>
              </a:lnSpc>
              <a:spcBef>
                <a:spcPts val="0"/>
              </a:spcBef>
              <a:spcAft>
                <a:spcPts val="0"/>
              </a:spcAft>
              <a:buClr>
                <a:schemeClr val="accent2"/>
              </a:buClr>
              <a:buSzPts val="1800"/>
              <a:buNone/>
              <a:defRPr sz="2032">
                <a:solidFill>
                  <a:schemeClr val="accent2"/>
                </a:solidFill>
              </a:defRPr>
            </a:lvl2pPr>
            <a:lvl3pPr lvl="2" algn="ctr" rtl="0">
              <a:lnSpc>
                <a:spcPct val="100000"/>
              </a:lnSpc>
              <a:spcBef>
                <a:spcPts val="0"/>
              </a:spcBef>
              <a:spcAft>
                <a:spcPts val="0"/>
              </a:spcAft>
              <a:buClr>
                <a:schemeClr val="accent2"/>
              </a:buClr>
              <a:buSzPts val="1800"/>
              <a:buNone/>
              <a:defRPr sz="2032">
                <a:solidFill>
                  <a:schemeClr val="accent2"/>
                </a:solidFill>
              </a:defRPr>
            </a:lvl3pPr>
            <a:lvl4pPr lvl="3" algn="ctr" rtl="0">
              <a:lnSpc>
                <a:spcPct val="100000"/>
              </a:lnSpc>
              <a:spcBef>
                <a:spcPts val="0"/>
              </a:spcBef>
              <a:spcAft>
                <a:spcPts val="0"/>
              </a:spcAft>
              <a:buClr>
                <a:schemeClr val="accent2"/>
              </a:buClr>
              <a:buSzPts val="1800"/>
              <a:buNone/>
              <a:defRPr sz="2032">
                <a:solidFill>
                  <a:schemeClr val="accent2"/>
                </a:solidFill>
              </a:defRPr>
            </a:lvl4pPr>
            <a:lvl5pPr lvl="4" algn="ctr" rtl="0">
              <a:lnSpc>
                <a:spcPct val="100000"/>
              </a:lnSpc>
              <a:spcBef>
                <a:spcPts val="0"/>
              </a:spcBef>
              <a:spcAft>
                <a:spcPts val="0"/>
              </a:spcAft>
              <a:buClr>
                <a:schemeClr val="accent2"/>
              </a:buClr>
              <a:buSzPts val="1800"/>
              <a:buNone/>
              <a:defRPr sz="2032">
                <a:solidFill>
                  <a:schemeClr val="accent2"/>
                </a:solidFill>
              </a:defRPr>
            </a:lvl5pPr>
            <a:lvl6pPr lvl="5" algn="ctr" rtl="0">
              <a:lnSpc>
                <a:spcPct val="100000"/>
              </a:lnSpc>
              <a:spcBef>
                <a:spcPts val="0"/>
              </a:spcBef>
              <a:spcAft>
                <a:spcPts val="0"/>
              </a:spcAft>
              <a:buClr>
                <a:schemeClr val="accent2"/>
              </a:buClr>
              <a:buSzPts val="1800"/>
              <a:buNone/>
              <a:defRPr sz="2032">
                <a:solidFill>
                  <a:schemeClr val="accent2"/>
                </a:solidFill>
              </a:defRPr>
            </a:lvl6pPr>
            <a:lvl7pPr lvl="6" algn="ctr" rtl="0">
              <a:lnSpc>
                <a:spcPct val="100000"/>
              </a:lnSpc>
              <a:spcBef>
                <a:spcPts val="0"/>
              </a:spcBef>
              <a:spcAft>
                <a:spcPts val="0"/>
              </a:spcAft>
              <a:buClr>
                <a:schemeClr val="accent2"/>
              </a:buClr>
              <a:buSzPts val="1800"/>
              <a:buNone/>
              <a:defRPr sz="2032">
                <a:solidFill>
                  <a:schemeClr val="accent2"/>
                </a:solidFill>
              </a:defRPr>
            </a:lvl7pPr>
            <a:lvl8pPr lvl="7" algn="ctr" rtl="0">
              <a:lnSpc>
                <a:spcPct val="100000"/>
              </a:lnSpc>
              <a:spcBef>
                <a:spcPts val="0"/>
              </a:spcBef>
              <a:spcAft>
                <a:spcPts val="0"/>
              </a:spcAft>
              <a:buClr>
                <a:schemeClr val="accent2"/>
              </a:buClr>
              <a:buSzPts val="1800"/>
              <a:buNone/>
              <a:defRPr sz="2032">
                <a:solidFill>
                  <a:schemeClr val="accent2"/>
                </a:solidFill>
              </a:defRPr>
            </a:lvl8pPr>
            <a:lvl9pPr lvl="8" algn="ctr" rtl="0">
              <a:lnSpc>
                <a:spcPct val="100000"/>
              </a:lnSpc>
              <a:spcBef>
                <a:spcPts val="0"/>
              </a:spcBef>
              <a:spcAft>
                <a:spcPts val="0"/>
              </a:spcAft>
              <a:buClr>
                <a:schemeClr val="accent2"/>
              </a:buClr>
              <a:buSzPts val="1800"/>
              <a:buNone/>
              <a:defRPr sz="2032">
                <a:solidFill>
                  <a:schemeClr val="accent2"/>
                </a:solidFill>
              </a:defRPr>
            </a:lvl9pPr>
          </a:lstStyle>
          <a:p>
            <a:endParaRPr/>
          </a:p>
        </p:txBody>
      </p:sp>
      <p:sp>
        <p:nvSpPr>
          <p:cNvPr id="2647" name="Google Shape;2647;p15"/>
          <p:cNvSpPr txBox="1">
            <a:spLocks noGrp="1"/>
          </p:cNvSpPr>
          <p:nvPr>
            <p:ph type="title" idx="6"/>
          </p:nvPr>
        </p:nvSpPr>
        <p:spPr>
          <a:xfrm>
            <a:off x="960001" y="724201"/>
            <a:ext cx="10272000" cy="76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2648" name="Google Shape;2648;p15"/>
          <p:cNvGrpSpPr/>
          <p:nvPr/>
        </p:nvGrpSpPr>
        <p:grpSpPr>
          <a:xfrm>
            <a:off x="-4283" y="-16"/>
            <a:ext cx="12200572" cy="6858027"/>
            <a:chOff x="-3213" y="-12"/>
            <a:chExt cx="9150429" cy="5143520"/>
          </a:xfrm>
        </p:grpSpPr>
        <p:sp>
          <p:nvSpPr>
            <p:cNvPr id="2649" name="Google Shape;2649;p15"/>
            <p:cNvSpPr/>
            <p:nvPr/>
          </p:nvSpPr>
          <p:spPr>
            <a:xfrm>
              <a:off x="-3213" y="-12"/>
              <a:ext cx="561226" cy="188224"/>
            </a:xfrm>
            <a:custGeom>
              <a:avLst/>
              <a:gdLst/>
              <a:ahLst/>
              <a:cxnLst/>
              <a:rect l="l" t="t" r="r" b="b"/>
              <a:pathLst>
                <a:path w="17526" h="5882" extrusionOk="0">
                  <a:moveTo>
                    <a:pt x="0" y="0"/>
                  </a:moveTo>
                  <a:lnTo>
                    <a:pt x="0" y="5882"/>
                  </a:lnTo>
                  <a:lnTo>
                    <a:pt x="8299" y="5882"/>
                  </a:lnTo>
                  <a:lnTo>
                    <a:pt x="175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50" name="Google Shape;2650;p15"/>
            <p:cNvSpPr/>
            <p:nvPr/>
          </p:nvSpPr>
          <p:spPr>
            <a:xfrm>
              <a:off x="256810" y="-12"/>
              <a:ext cx="791148" cy="188224"/>
            </a:xfrm>
            <a:custGeom>
              <a:avLst/>
              <a:gdLst/>
              <a:ahLst/>
              <a:cxnLst/>
              <a:rect l="l" t="t" r="r" b="b"/>
              <a:pathLst>
                <a:path w="24706" h="5882"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51" name="Google Shape;2651;p15"/>
            <p:cNvSpPr/>
            <p:nvPr/>
          </p:nvSpPr>
          <p:spPr>
            <a:xfrm>
              <a:off x="74672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52" name="Google Shape;2652;p15"/>
            <p:cNvSpPr/>
            <p:nvPr/>
          </p:nvSpPr>
          <p:spPr>
            <a:xfrm>
              <a:off x="1726578"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53" name="Google Shape;2653;p15"/>
            <p:cNvSpPr/>
            <p:nvPr/>
          </p:nvSpPr>
          <p:spPr>
            <a:xfrm>
              <a:off x="1236666" y="-12"/>
              <a:ext cx="791148" cy="188224"/>
            </a:xfrm>
            <a:custGeom>
              <a:avLst/>
              <a:gdLst/>
              <a:ahLst/>
              <a:cxnLst/>
              <a:rect l="l" t="t" r="r" b="b"/>
              <a:pathLst>
                <a:path w="24706" h="5882"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54" name="Google Shape;2654;p15"/>
            <p:cNvSpPr/>
            <p:nvPr/>
          </p:nvSpPr>
          <p:spPr>
            <a:xfrm>
              <a:off x="2216523" y="-12"/>
              <a:ext cx="791148" cy="188224"/>
            </a:xfrm>
            <a:custGeom>
              <a:avLst/>
              <a:gdLst/>
              <a:ahLst/>
              <a:cxnLst/>
              <a:rect l="l" t="t" r="r" b="b"/>
              <a:pathLst>
                <a:path w="24706" h="5882"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55" name="Google Shape;2655;p15"/>
            <p:cNvSpPr/>
            <p:nvPr/>
          </p:nvSpPr>
          <p:spPr>
            <a:xfrm>
              <a:off x="2706435"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56" name="Google Shape;2656;p15"/>
            <p:cNvSpPr/>
            <p:nvPr/>
          </p:nvSpPr>
          <p:spPr>
            <a:xfrm>
              <a:off x="3686676" y="-12"/>
              <a:ext cx="790796" cy="188224"/>
            </a:xfrm>
            <a:custGeom>
              <a:avLst/>
              <a:gdLst/>
              <a:ahLst/>
              <a:cxnLst/>
              <a:rect l="l" t="t" r="r" b="b"/>
              <a:pathLst>
                <a:path w="24695" h="5882" extrusionOk="0">
                  <a:moveTo>
                    <a:pt x="9216" y="0"/>
                  </a:moveTo>
                  <a:lnTo>
                    <a:pt x="1" y="5882"/>
                  </a:lnTo>
                  <a:lnTo>
                    <a:pt x="15479" y="5882"/>
                  </a:lnTo>
                  <a:lnTo>
                    <a:pt x="2469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57" name="Google Shape;2657;p15"/>
            <p:cNvSpPr/>
            <p:nvPr/>
          </p:nvSpPr>
          <p:spPr>
            <a:xfrm>
              <a:off x="3196379" y="-12"/>
              <a:ext cx="791148" cy="188224"/>
            </a:xfrm>
            <a:custGeom>
              <a:avLst/>
              <a:gdLst/>
              <a:ahLst/>
              <a:cxnLst/>
              <a:rect l="l" t="t" r="r" b="b"/>
              <a:pathLst>
                <a:path w="24706" h="5882" extrusionOk="0">
                  <a:moveTo>
                    <a:pt x="9228" y="0"/>
                  </a:moveTo>
                  <a:lnTo>
                    <a:pt x="0" y="5882"/>
                  </a:lnTo>
                  <a:lnTo>
                    <a:pt x="15490"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58" name="Google Shape;2658;p15"/>
            <p:cNvSpPr/>
            <p:nvPr/>
          </p:nvSpPr>
          <p:spPr>
            <a:xfrm>
              <a:off x="4176620" y="-12"/>
              <a:ext cx="790764" cy="188224"/>
            </a:xfrm>
            <a:custGeom>
              <a:avLst/>
              <a:gdLst/>
              <a:ahLst/>
              <a:cxnLst/>
              <a:rect l="l" t="t" r="r" b="b"/>
              <a:pathLst>
                <a:path w="24694" h="5882" extrusionOk="0">
                  <a:moveTo>
                    <a:pt x="9216" y="0"/>
                  </a:moveTo>
                  <a:lnTo>
                    <a:pt x="0" y="5882"/>
                  </a:lnTo>
                  <a:lnTo>
                    <a:pt x="15478" y="5882"/>
                  </a:lnTo>
                  <a:lnTo>
                    <a:pt x="246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59" name="Google Shape;2659;p15"/>
            <p:cNvSpPr/>
            <p:nvPr/>
          </p:nvSpPr>
          <p:spPr>
            <a:xfrm>
              <a:off x="466653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60" name="Google Shape;2660;p15"/>
            <p:cNvSpPr/>
            <p:nvPr/>
          </p:nvSpPr>
          <p:spPr>
            <a:xfrm>
              <a:off x="5646389"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61" name="Google Shape;2661;p15"/>
            <p:cNvSpPr/>
            <p:nvPr/>
          </p:nvSpPr>
          <p:spPr>
            <a:xfrm>
              <a:off x="5156476" y="-12"/>
              <a:ext cx="791148" cy="188224"/>
            </a:xfrm>
            <a:custGeom>
              <a:avLst/>
              <a:gdLst/>
              <a:ahLst/>
              <a:cxnLst/>
              <a:rect l="l" t="t" r="r" b="b"/>
              <a:pathLst>
                <a:path w="24706" h="5882" extrusionOk="0">
                  <a:moveTo>
                    <a:pt x="9216"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62" name="Google Shape;2662;p15"/>
            <p:cNvSpPr/>
            <p:nvPr/>
          </p:nvSpPr>
          <p:spPr>
            <a:xfrm>
              <a:off x="6136333" y="-12"/>
              <a:ext cx="791148" cy="188224"/>
            </a:xfrm>
            <a:custGeom>
              <a:avLst/>
              <a:gdLst/>
              <a:ahLst/>
              <a:cxnLst/>
              <a:rect l="l" t="t" r="r" b="b"/>
              <a:pathLst>
                <a:path w="24706" h="5882"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63" name="Google Shape;2663;p15"/>
            <p:cNvSpPr/>
            <p:nvPr/>
          </p:nvSpPr>
          <p:spPr>
            <a:xfrm>
              <a:off x="6626245"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64" name="Google Shape;2664;p15"/>
            <p:cNvSpPr/>
            <p:nvPr/>
          </p:nvSpPr>
          <p:spPr>
            <a:xfrm>
              <a:off x="760610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65" name="Google Shape;2665;p15"/>
            <p:cNvSpPr/>
            <p:nvPr/>
          </p:nvSpPr>
          <p:spPr>
            <a:xfrm>
              <a:off x="7116189" y="-12"/>
              <a:ext cx="791148" cy="188224"/>
            </a:xfrm>
            <a:custGeom>
              <a:avLst/>
              <a:gdLst/>
              <a:ahLst/>
              <a:cxnLst/>
              <a:rect l="l" t="t" r="r" b="b"/>
              <a:pathLst>
                <a:path w="24706" h="5882"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66" name="Google Shape;2666;p15"/>
            <p:cNvSpPr/>
            <p:nvPr/>
          </p:nvSpPr>
          <p:spPr>
            <a:xfrm>
              <a:off x="8096046" y="-12"/>
              <a:ext cx="791148" cy="188224"/>
            </a:xfrm>
            <a:custGeom>
              <a:avLst/>
              <a:gdLst/>
              <a:ahLst/>
              <a:cxnLst/>
              <a:rect l="l" t="t" r="r" b="b"/>
              <a:pathLst>
                <a:path w="24706" h="5882"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67" name="Google Shape;2667;p15"/>
            <p:cNvSpPr/>
            <p:nvPr/>
          </p:nvSpPr>
          <p:spPr>
            <a:xfrm>
              <a:off x="8585990" y="-12"/>
              <a:ext cx="561226" cy="188224"/>
            </a:xfrm>
            <a:custGeom>
              <a:avLst/>
              <a:gdLst/>
              <a:ahLst/>
              <a:cxnLst/>
              <a:rect l="l" t="t" r="r" b="b"/>
              <a:pathLst>
                <a:path w="17526" h="5882" extrusionOk="0">
                  <a:moveTo>
                    <a:pt x="9227" y="0"/>
                  </a:moveTo>
                  <a:lnTo>
                    <a:pt x="0" y="5882"/>
                  </a:lnTo>
                  <a:lnTo>
                    <a:pt x="15478" y="5882"/>
                  </a:lnTo>
                  <a:lnTo>
                    <a:pt x="175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68" name="Google Shape;2668;p15"/>
            <p:cNvSpPr/>
            <p:nvPr/>
          </p:nvSpPr>
          <p:spPr>
            <a:xfrm>
              <a:off x="-3213" y="4955252"/>
              <a:ext cx="561226" cy="188256"/>
            </a:xfrm>
            <a:custGeom>
              <a:avLst/>
              <a:gdLst/>
              <a:ahLst/>
              <a:cxnLst/>
              <a:rect l="l" t="t" r="r" b="b"/>
              <a:pathLst>
                <a:path w="17526" h="5883" extrusionOk="0">
                  <a:moveTo>
                    <a:pt x="0" y="0"/>
                  </a:moveTo>
                  <a:lnTo>
                    <a:pt x="0" y="5882"/>
                  </a:lnTo>
                  <a:lnTo>
                    <a:pt x="8299" y="5882"/>
                  </a:lnTo>
                  <a:lnTo>
                    <a:pt x="175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69" name="Google Shape;2669;p15"/>
            <p:cNvSpPr/>
            <p:nvPr/>
          </p:nvSpPr>
          <p:spPr>
            <a:xfrm>
              <a:off x="256810" y="4955252"/>
              <a:ext cx="791148" cy="188256"/>
            </a:xfrm>
            <a:custGeom>
              <a:avLst/>
              <a:gdLst/>
              <a:ahLst/>
              <a:cxnLst/>
              <a:rect l="l" t="t" r="r" b="b"/>
              <a:pathLst>
                <a:path w="24706" h="5883"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70" name="Google Shape;2670;p15"/>
            <p:cNvSpPr/>
            <p:nvPr/>
          </p:nvSpPr>
          <p:spPr>
            <a:xfrm>
              <a:off x="74672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71" name="Google Shape;2671;p15"/>
            <p:cNvSpPr/>
            <p:nvPr/>
          </p:nvSpPr>
          <p:spPr>
            <a:xfrm>
              <a:off x="1726578"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72" name="Google Shape;2672;p15"/>
            <p:cNvSpPr/>
            <p:nvPr/>
          </p:nvSpPr>
          <p:spPr>
            <a:xfrm>
              <a:off x="1236666" y="4955252"/>
              <a:ext cx="791148" cy="188256"/>
            </a:xfrm>
            <a:custGeom>
              <a:avLst/>
              <a:gdLst/>
              <a:ahLst/>
              <a:cxnLst/>
              <a:rect l="l" t="t" r="r" b="b"/>
              <a:pathLst>
                <a:path w="24706" h="5883"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73" name="Google Shape;2673;p15"/>
            <p:cNvSpPr/>
            <p:nvPr/>
          </p:nvSpPr>
          <p:spPr>
            <a:xfrm>
              <a:off x="2216523" y="4955252"/>
              <a:ext cx="791148" cy="188256"/>
            </a:xfrm>
            <a:custGeom>
              <a:avLst/>
              <a:gdLst/>
              <a:ahLst/>
              <a:cxnLst/>
              <a:rect l="l" t="t" r="r" b="b"/>
              <a:pathLst>
                <a:path w="24706" h="5883"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74" name="Google Shape;2674;p15"/>
            <p:cNvSpPr/>
            <p:nvPr/>
          </p:nvSpPr>
          <p:spPr>
            <a:xfrm>
              <a:off x="2706435"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75" name="Google Shape;2675;p15"/>
            <p:cNvSpPr/>
            <p:nvPr/>
          </p:nvSpPr>
          <p:spPr>
            <a:xfrm>
              <a:off x="3686676" y="4955252"/>
              <a:ext cx="790796" cy="188256"/>
            </a:xfrm>
            <a:custGeom>
              <a:avLst/>
              <a:gdLst/>
              <a:ahLst/>
              <a:cxnLst/>
              <a:rect l="l" t="t" r="r" b="b"/>
              <a:pathLst>
                <a:path w="24695" h="5883" extrusionOk="0">
                  <a:moveTo>
                    <a:pt x="9216" y="0"/>
                  </a:moveTo>
                  <a:lnTo>
                    <a:pt x="1" y="5882"/>
                  </a:lnTo>
                  <a:lnTo>
                    <a:pt x="15479" y="5882"/>
                  </a:lnTo>
                  <a:lnTo>
                    <a:pt x="2469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76" name="Google Shape;2676;p15"/>
            <p:cNvSpPr/>
            <p:nvPr/>
          </p:nvSpPr>
          <p:spPr>
            <a:xfrm>
              <a:off x="3196379" y="4955252"/>
              <a:ext cx="791148" cy="188256"/>
            </a:xfrm>
            <a:custGeom>
              <a:avLst/>
              <a:gdLst/>
              <a:ahLst/>
              <a:cxnLst/>
              <a:rect l="l" t="t" r="r" b="b"/>
              <a:pathLst>
                <a:path w="24706" h="5883" extrusionOk="0">
                  <a:moveTo>
                    <a:pt x="9228" y="0"/>
                  </a:moveTo>
                  <a:lnTo>
                    <a:pt x="0" y="5882"/>
                  </a:lnTo>
                  <a:lnTo>
                    <a:pt x="15490"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77" name="Google Shape;2677;p15"/>
            <p:cNvSpPr/>
            <p:nvPr/>
          </p:nvSpPr>
          <p:spPr>
            <a:xfrm>
              <a:off x="4176620" y="4955252"/>
              <a:ext cx="790764" cy="188256"/>
            </a:xfrm>
            <a:custGeom>
              <a:avLst/>
              <a:gdLst/>
              <a:ahLst/>
              <a:cxnLst/>
              <a:rect l="l" t="t" r="r" b="b"/>
              <a:pathLst>
                <a:path w="24694" h="5883" extrusionOk="0">
                  <a:moveTo>
                    <a:pt x="9216" y="0"/>
                  </a:moveTo>
                  <a:lnTo>
                    <a:pt x="0" y="5882"/>
                  </a:lnTo>
                  <a:lnTo>
                    <a:pt x="15478" y="5882"/>
                  </a:lnTo>
                  <a:lnTo>
                    <a:pt x="246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78" name="Google Shape;2678;p15"/>
            <p:cNvSpPr/>
            <p:nvPr/>
          </p:nvSpPr>
          <p:spPr>
            <a:xfrm>
              <a:off x="466653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79" name="Google Shape;2679;p15"/>
            <p:cNvSpPr/>
            <p:nvPr/>
          </p:nvSpPr>
          <p:spPr>
            <a:xfrm>
              <a:off x="5646389"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80" name="Google Shape;2680;p15"/>
            <p:cNvSpPr/>
            <p:nvPr/>
          </p:nvSpPr>
          <p:spPr>
            <a:xfrm>
              <a:off x="5156476" y="4955252"/>
              <a:ext cx="791148" cy="188256"/>
            </a:xfrm>
            <a:custGeom>
              <a:avLst/>
              <a:gdLst/>
              <a:ahLst/>
              <a:cxnLst/>
              <a:rect l="l" t="t" r="r" b="b"/>
              <a:pathLst>
                <a:path w="24706" h="5883" extrusionOk="0">
                  <a:moveTo>
                    <a:pt x="9216"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81" name="Google Shape;2681;p15"/>
            <p:cNvSpPr/>
            <p:nvPr/>
          </p:nvSpPr>
          <p:spPr>
            <a:xfrm>
              <a:off x="6136333" y="4955252"/>
              <a:ext cx="791148" cy="188256"/>
            </a:xfrm>
            <a:custGeom>
              <a:avLst/>
              <a:gdLst/>
              <a:ahLst/>
              <a:cxnLst/>
              <a:rect l="l" t="t" r="r" b="b"/>
              <a:pathLst>
                <a:path w="24706" h="5883"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82" name="Google Shape;2682;p15"/>
            <p:cNvSpPr/>
            <p:nvPr/>
          </p:nvSpPr>
          <p:spPr>
            <a:xfrm>
              <a:off x="6626245"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83" name="Google Shape;2683;p15"/>
            <p:cNvSpPr/>
            <p:nvPr/>
          </p:nvSpPr>
          <p:spPr>
            <a:xfrm>
              <a:off x="760610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84" name="Google Shape;2684;p15"/>
            <p:cNvSpPr/>
            <p:nvPr/>
          </p:nvSpPr>
          <p:spPr>
            <a:xfrm>
              <a:off x="7116189" y="4955252"/>
              <a:ext cx="791148" cy="188256"/>
            </a:xfrm>
            <a:custGeom>
              <a:avLst/>
              <a:gdLst/>
              <a:ahLst/>
              <a:cxnLst/>
              <a:rect l="l" t="t" r="r" b="b"/>
              <a:pathLst>
                <a:path w="24706" h="5883"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85" name="Google Shape;2685;p15"/>
            <p:cNvSpPr/>
            <p:nvPr/>
          </p:nvSpPr>
          <p:spPr>
            <a:xfrm>
              <a:off x="8096046" y="4955252"/>
              <a:ext cx="791148" cy="188256"/>
            </a:xfrm>
            <a:custGeom>
              <a:avLst/>
              <a:gdLst/>
              <a:ahLst/>
              <a:cxnLst/>
              <a:rect l="l" t="t" r="r" b="b"/>
              <a:pathLst>
                <a:path w="24706" h="5883"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86" name="Google Shape;2686;p15"/>
            <p:cNvSpPr/>
            <p:nvPr/>
          </p:nvSpPr>
          <p:spPr>
            <a:xfrm>
              <a:off x="8585990" y="4955252"/>
              <a:ext cx="561226" cy="188256"/>
            </a:xfrm>
            <a:custGeom>
              <a:avLst/>
              <a:gdLst/>
              <a:ahLst/>
              <a:cxnLst/>
              <a:rect l="l" t="t" r="r" b="b"/>
              <a:pathLst>
                <a:path w="17526" h="5883" extrusionOk="0">
                  <a:moveTo>
                    <a:pt x="9227" y="0"/>
                  </a:moveTo>
                  <a:lnTo>
                    <a:pt x="0" y="5882"/>
                  </a:lnTo>
                  <a:lnTo>
                    <a:pt x="17526" y="5882"/>
                  </a:lnTo>
                  <a:lnTo>
                    <a:pt x="175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87" name="Google Shape;2687;p15"/>
            <p:cNvSpPr/>
            <p:nvPr/>
          </p:nvSpPr>
          <p:spPr>
            <a:xfrm>
              <a:off x="8958860" y="4624532"/>
              <a:ext cx="188356" cy="518976"/>
            </a:xfrm>
            <a:custGeom>
              <a:avLst/>
              <a:gdLst/>
              <a:ahLst/>
              <a:cxnLst/>
              <a:rect l="l" t="t" r="r" b="b"/>
              <a:pathLst>
                <a:path w="5882" h="16218" extrusionOk="0">
                  <a:moveTo>
                    <a:pt x="0" y="1"/>
                  </a:moveTo>
                  <a:lnTo>
                    <a:pt x="0" y="16217"/>
                  </a:lnTo>
                  <a:lnTo>
                    <a:pt x="5882" y="16217"/>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88" name="Google Shape;2688;p15"/>
            <p:cNvSpPr/>
            <p:nvPr/>
          </p:nvSpPr>
          <p:spPr>
            <a:xfrm>
              <a:off x="8958860" y="4134964"/>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89" name="Google Shape;2689;p15"/>
            <p:cNvSpPr/>
            <p:nvPr/>
          </p:nvSpPr>
          <p:spPr>
            <a:xfrm>
              <a:off x="8958860" y="3645364"/>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90" name="Google Shape;2690;p15"/>
            <p:cNvSpPr/>
            <p:nvPr/>
          </p:nvSpPr>
          <p:spPr>
            <a:xfrm>
              <a:off x="8958860" y="2666196"/>
              <a:ext cx="188356" cy="790624"/>
            </a:xfrm>
            <a:custGeom>
              <a:avLst/>
              <a:gdLst/>
              <a:ahLst/>
              <a:cxnLst/>
              <a:rect l="l" t="t" r="r" b="b"/>
              <a:pathLst>
                <a:path w="5882" h="24707" extrusionOk="0">
                  <a:moveTo>
                    <a:pt x="0" y="1"/>
                  </a:moveTo>
                  <a:lnTo>
                    <a:pt x="0" y="15479"/>
                  </a:lnTo>
                  <a:lnTo>
                    <a:pt x="5882" y="24706"/>
                  </a:lnTo>
                  <a:lnTo>
                    <a:pt x="5882" y="9216"/>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91" name="Google Shape;2691;p15"/>
            <p:cNvSpPr/>
            <p:nvPr/>
          </p:nvSpPr>
          <p:spPr>
            <a:xfrm>
              <a:off x="8958860" y="3155796"/>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92" name="Google Shape;2692;p15"/>
            <p:cNvSpPr/>
            <p:nvPr/>
          </p:nvSpPr>
          <p:spPr>
            <a:xfrm>
              <a:off x="8958860" y="2176628"/>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93" name="Google Shape;2693;p15"/>
            <p:cNvSpPr/>
            <p:nvPr/>
          </p:nvSpPr>
          <p:spPr>
            <a:xfrm>
              <a:off x="8958860" y="1687028"/>
              <a:ext cx="188356" cy="790240"/>
            </a:xfrm>
            <a:custGeom>
              <a:avLst/>
              <a:gdLst/>
              <a:ahLst/>
              <a:cxnLst/>
              <a:rect l="l" t="t" r="r" b="b"/>
              <a:pathLst>
                <a:path w="5882" h="24695" extrusionOk="0">
                  <a:moveTo>
                    <a:pt x="0" y="1"/>
                  </a:moveTo>
                  <a:lnTo>
                    <a:pt x="0" y="15479"/>
                  </a:lnTo>
                  <a:lnTo>
                    <a:pt x="5882" y="24694"/>
                  </a:lnTo>
                  <a:lnTo>
                    <a:pt x="5882" y="921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94" name="Google Shape;2694;p15"/>
            <p:cNvSpPr/>
            <p:nvPr/>
          </p:nvSpPr>
          <p:spPr>
            <a:xfrm>
              <a:off x="8958860" y="707476"/>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95" name="Google Shape;2695;p15"/>
            <p:cNvSpPr/>
            <p:nvPr/>
          </p:nvSpPr>
          <p:spPr>
            <a:xfrm>
              <a:off x="8958860" y="1197460"/>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96" name="Google Shape;2696;p15"/>
            <p:cNvSpPr/>
            <p:nvPr/>
          </p:nvSpPr>
          <p:spPr>
            <a:xfrm>
              <a:off x="8958860" y="217908"/>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97" name="Google Shape;2697;p15"/>
            <p:cNvSpPr/>
            <p:nvPr/>
          </p:nvSpPr>
          <p:spPr>
            <a:xfrm>
              <a:off x="8958860" y="-12"/>
              <a:ext cx="188356" cy="518944"/>
            </a:xfrm>
            <a:custGeom>
              <a:avLst/>
              <a:gdLst/>
              <a:ahLst/>
              <a:cxnLst/>
              <a:rect l="l" t="t" r="r" b="b"/>
              <a:pathLst>
                <a:path w="5882" h="16217" extrusionOk="0">
                  <a:moveTo>
                    <a:pt x="0" y="0"/>
                  </a:moveTo>
                  <a:lnTo>
                    <a:pt x="0" y="6989"/>
                  </a:lnTo>
                  <a:lnTo>
                    <a:pt x="5882" y="16216"/>
                  </a:lnTo>
                  <a:lnTo>
                    <a:pt x="58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98" name="Google Shape;2698;p15"/>
            <p:cNvSpPr/>
            <p:nvPr/>
          </p:nvSpPr>
          <p:spPr>
            <a:xfrm>
              <a:off x="-3213" y="4624532"/>
              <a:ext cx="188356" cy="518976"/>
            </a:xfrm>
            <a:custGeom>
              <a:avLst/>
              <a:gdLst/>
              <a:ahLst/>
              <a:cxnLst/>
              <a:rect l="l" t="t" r="r" b="b"/>
              <a:pathLst>
                <a:path w="5882" h="16218" extrusionOk="0">
                  <a:moveTo>
                    <a:pt x="0" y="1"/>
                  </a:moveTo>
                  <a:lnTo>
                    <a:pt x="0" y="16217"/>
                  </a:lnTo>
                  <a:lnTo>
                    <a:pt x="5882" y="16217"/>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699" name="Google Shape;2699;p15"/>
            <p:cNvSpPr/>
            <p:nvPr/>
          </p:nvSpPr>
          <p:spPr>
            <a:xfrm>
              <a:off x="-3213" y="4134964"/>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700" name="Google Shape;2700;p15"/>
            <p:cNvSpPr/>
            <p:nvPr/>
          </p:nvSpPr>
          <p:spPr>
            <a:xfrm>
              <a:off x="-3213" y="3645364"/>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701" name="Google Shape;2701;p15"/>
            <p:cNvSpPr/>
            <p:nvPr/>
          </p:nvSpPr>
          <p:spPr>
            <a:xfrm>
              <a:off x="-3213" y="2666196"/>
              <a:ext cx="188356" cy="790624"/>
            </a:xfrm>
            <a:custGeom>
              <a:avLst/>
              <a:gdLst/>
              <a:ahLst/>
              <a:cxnLst/>
              <a:rect l="l" t="t" r="r" b="b"/>
              <a:pathLst>
                <a:path w="5882" h="24707" extrusionOk="0">
                  <a:moveTo>
                    <a:pt x="0" y="1"/>
                  </a:moveTo>
                  <a:lnTo>
                    <a:pt x="0" y="15479"/>
                  </a:lnTo>
                  <a:lnTo>
                    <a:pt x="5882" y="24706"/>
                  </a:lnTo>
                  <a:lnTo>
                    <a:pt x="5882" y="921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702" name="Google Shape;2702;p15"/>
            <p:cNvSpPr/>
            <p:nvPr/>
          </p:nvSpPr>
          <p:spPr>
            <a:xfrm>
              <a:off x="-3213" y="3155796"/>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703" name="Google Shape;2703;p15"/>
            <p:cNvSpPr/>
            <p:nvPr/>
          </p:nvSpPr>
          <p:spPr>
            <a:xfrm>
              <a:off x="-3213" y="2176628"/>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704" name="Google Shape;2704;p15"/>
            <p:cNvSpPr/>
            <p:nvPr/>
          </p:nvSpPr>
          <p:spPr>
            <a:xfrm>
              <a:off x="-3213" y="1687028"/>
              <a:ext cx="188356" cy="790240"/>
            </a:xfrm>
            <a:custGeom>
              <a:avLst/>
              <a:gdLst/>
              <a:ahLst/>
              <a:cxnLst/>
              <a:rect l="l" t="t" r="r" b="b"/>
              <a:pathLst>
                <a:path w="5882" h="24695" extrusionOk="0">
                  <a:moveTo>
                    <a:pt x="0" y="1"/>
                  </a:moveTo>
                  <a:lnTo>
                    <a:pt x="0" y="15479"/>
                  </a:lnTo>
                  <a:lnTo>
                    <a:pt x="5882" y="24694"/>
                  </a:lnTo>
                  <a:lnTo>
                    <a:pt x="5882" y="9216"/>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705" name="Google Shape;2705;p15"/>
            <p:cNvSpPr/>
            <p:nvPr/>
          </p:nvSpPr>
          <p:spPr>
            <a:xfrm>
              <a:off x="-3213" y="707476"/>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706" name="Google Shape;2706;p15"/>
            <p:cNvSpPr/>
            <p:nvPr/>
          </p:nvSpPr>
          <p:spPr>
            <a:xfrm>
              <a:off x="-3213" y="1197460"/>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707" name="Google Shape;2707;p15"/>
            <p:cNvSpPr/>
            <p:nvPr/>
          </p:nvSpPr>
          <p:spPr>
            <a:xfrm>
              <a:off x="-3213" y="217908"/>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2708" name="Google Shape;2708;p15"/>
            <p:cNvSpPr/>
            <p:nvPr/>
          </p:nvSpPr>
          <p:spPr>
            <a:xfrm>
              <a:off x="-3213" y="-12"/>
              <a:ext cx="188356" cy="518944"/>
            </a:xfrm>
            <a:custGeom>
              <a:avLst/>
              <a:gdLst/>
              <a:ahLst/>
              <a:cxnLst/>
              <a:rect l="l" t="t" r="r" b="b"/>
              <a:pathLst>
                <a:path w="5882" h="16217" extrusionOk="0">
                  <a:moveTo>
                    <a:pt x="0" y="0"/>
                  </a:moveTo>
                  <a:lnTo>
                    <a:pt x="0" y="6989"/>
                  </a:lnTo>
                  <a:lnTo>
                    <a:pt x="5882" y="16216"/>
                  </a:lnTo>
                  <a:lnTo>
                    <a:pt x="588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grpSp>
    </p:spTree>
    <p:extLst>
      <p:ext uri="{BB962C8B-B14F-4D97-AF65-F5344CB8AC3E}">
        <p14:creationId xmlns:p14="http://schemas.microsoft.com/office/powerpoint/2010/main" val="656716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3398"/>
        <p:cNvGrpSpPr/>
        <p:nvPr/>
      </p:nvGrpSpPr>
      <p:grpSpPr>
        <a:xfrm>
          <a:off x="0" y="0"/>
          <a:ext cx="0" cy="0"/>
          <a:chOff x="0" y="0"/>
          <a:chExt cx="0" cy="0"/>
        </a:xfrm>
      </p:grpSpPr>
      <p:grpSp>
        <p:nvGrpSpPr>
          <p:cNvPr id="3399" name="Google Shape;3399;p21"/>
          <p:cNvGrpSpPr/>
          <p:nvPr/>
        </p:nvGrpSpPr>
        <p:grpSpPr>
          <a:xfrm>
            <a:off x="-4283" y="-16"/>
            <a:ext cx="12200572" cy="6858027"/>
            <a:chOff x="-3213" y="-12"/>
            <a:chExt cx="9150429" cy="5143520"/>
          </a:xfrm>
        </p:grpSpPr>
        <p:sp>
          <p:nvSpPr>
            <p:cNvPr id="3400" name="Google Shape;3400;p21"/>
            <p:cNvSpPr/>
            <p:nvPr/>
          </p:nvSpPr>
          <p:spPr>
            <a:xfrm>
              <a:off x="-3213" y="-12"/>
              <a:ext cx="561226" cy="188224"/>
            </a:xfrm>
            <a:custGeom>
              <a:avLst/>
              <a:gdLst/>
              <a:ahLst/>
              <a:cxnLst/>
              <a:rect l="l" t="t" r="r" b="b"/>
              <a:pathLst>
                <a:path w="17526" h="5882" extrusionOk="0">
                  <a:moveTo>
                    <a:pt x="0" y="0"/>
                  </a:moveTo>
                  <a:lnTo>
                    <a:pt x="0" y="5882"/>
                  </a:lnTo>
                  <a:lnTo>
                    <a:pt x="8299" y="5882"/>
                  </a:lnTo>
                  <a:lnTo>
                    <a:pt x="175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01" name="Google Shape;3401;p21"/>
            <p:cNvSpPr/>
            <p:nvPr/>
          </p:nvSpPr>
          <p:spPr>
            <a:xfrm>
              <a:off x="256810" y="-12"/>
              <a:ext cx="791148" cy="188224"/>
            </a:xfrm>
            <a:custGeom>
              <a:avLst/>
              <a:gdLst/>
              <a:ahLst/>
              <a:cxnLst/>
              <a:rect l="l" t="t" r="r" b="b"/>
              <a:pathLst>
                <a:path w="24706" h="5882"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02" name="Google Shape;3402;p21"/>
            <p:cNvSpPr/>
            <p:nvPr/>
          </p:nvSpPr>
          <p:spPr>
            <a:xfrm>
              <a:off x="74672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03" name="Google Shape;3403;p21"/>
            <p:cNvSpPr/>
            <p:nvPr/>
          </p:nvSpPr>
          <p:spPr>
            <a:xfrm>
              <a:off x="1726578"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04" name="Google Shape;3404;p21"/>
            <p:cNvSpPr/>
            <p:nvPr/>
          </p:nvSpPr>
          <p:spPr>
            <a:xfrm>
              <a:off x="1236666" y="-12"/>
              <a:ext cx="791148" cy="188224"/>
            </a:xfrm>
            <a:custGeom>
              <a:avLst/>
              <a:gdLst/>
              <a:ahLst/>
              <a:cxnLst/>
              <a:rect l="l" t="t" r="r" b="b"/>
              <a:pathLst>
                <a:path w="24706" h="5882"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05" name="Google Shape;3405;p21"/>
            <p:cNvSpPr/>
            <p:nvPr/>
          </p:nvSpPr>
          <p:spPr>
            <a:xfrm>
              <a:off x="2216523" y="-12"/>
              <a:ext cx="791148" cy="188224"/>
            </a:xfrm>
            <a:custGeom>
              <a:avLst/>
              <a:gdLst/>
              <a:ahLst/>
              <a:cxnLst/>
              <a:rect l="l" t="t" r="r" b="b"/>
              <a:pathLst>
                <a:path w="24706" h="5882"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06" name="Google Shape;3406;p21"/>
            <p:cNvSpPr/>
            <p:nvPr/>
          </p:nvSpPr>
          <p:spPr>
            <a:xfrm>
              <a:off x="2706435"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07" name="Google Shape;3407;p21"/>
            <p:cNvSpPr/>
            <p:nvPr/>
          </p:nvSpPr>
          <p:spPr>
            <a:xfrm>
              <a:off x="3686676" y="-12"/>
              <a:ext cx="790796" cy="188224"/>
            </a:xfrm>
            <a:custGeom>
              <a:avLst/>
              <a:gdLst/>
              <a:ahLst/>
              <a:cxnLst/>
              <a:rect l="l" t="t" r="r" b="b"/>
              <a:pathLst>
                <a:path w="24695" h="5882" extrusionOk="0">
                  <a:moveTo>
                    <a:pt x="9216" y="0"/>
                  </a:moveTo>
                  <a:lnTo>
                    <a:pt x="1" y="5882"/>
                  </a:lnTo>
                  <a:lnTo>
                    <a:pt x="15479" y="5882"/>
                  </a:lnTo>
                  <a:lnTo>
                    <a:pt x="2469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08" name="Google Shape;3408;p21"/>
            <p:cNvSpPr/>
            <p:nvPr/>
          </p:nvSpPr>
          <p:spPr>
            <a:xfrm>
              <a:off x="3196379" y="-12"/>
              <a:ext cx="791148" cy="188224"/>
            </a:xfrm>
            <a:custGeom>
              <a:avLst/>
              <a:gdLst/>
              <a:ahLst/>
              <a:cxnLst/>
              <a:rect l="l" t="t" r="r" b="b"/>
              <a:pathLst>
                <a:path w="24706" h="5882" extrusionOk="0">
                  <a:moveTo>
                    <a:pt x="9228" y="0"/>
                  </a:moveTo>
                  <a:lnTo>
                    <a:pt x="0" y="5882"/>
                  </a:lnTo>
                  <a:lnTo>
                    <a:pt x="15490"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09" name="Google Shape;3409;p21"/>
            <p:cNvSpPr/>
            <p:nvPr/>
          </p:nvSpPr>
          <p:spPr>
            <a:xfrm>
              <a:off x="4176620" y="-12"/>
              <a:ext cx="790764" cy="188224"/>
            </a:xfrm>
            <a:custGeom>
              <a:avLst/>
              <a:gdLst/>
              <a:ahLst/>
              <a:cxnLst/>
              <a:rect l="l" t="t" r="r" b="b"/>
              <a:pathLst>
                <a:path w="24694" h="5882" extrusionOk="0">
                  <a:moveTo>
                    <a:pt x="9216" y="0"/>
                  </a:moveTo>
                  <a:lnTo>
                    <a:pt x="0" y="5882"/>
                  </a:lnTo>
                  <a:lnTo>
                    <a:pt x="15478" y="5882"/>
                  </a:lnTo>
                  <a:lnTo>
                    <a:pt x="246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10" name="Google Shape;3410;p21"/>
            <p:cNvSpPr/>
            <p:nvPr/>
          </p:nvSpPr>
          <p:spPr>
            <a:xfrm>
              <a:off x="466653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11" name="Google Shape;3411;p21"/>
            <p:cNvSpPr/>
            <p:nvPr/>
          </p:nvSpPr>
          <p:spPr>
            <a:xfrm>
              <a:off x="5646389"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12" name="Google Shape;3412;p21"/>
            <p:cNvSpPr/>
            <p:nvPr/>
          </p:nvSpPr>
          <p:spPr>
            <a:xfrm>
              <a:off x="5156476" y="-12"/>
              <a:ext cx="791148" cy="188224"/>
            </a:xfrm>
            <a:custGeom>
              <a:avLst/>
              <a:gdLst/>
              <a:ahLst/>
              <a:cxnLst/>
              <a:rect l="l" t="t" r="r" b="b"/>
              <a:pathLst>
                <a:path w="24706" h="5882" extrusionOk="0">
                  <a:moveTo>
                    <a:pt x="9216"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13" name="Google Shape;3413;p21"/>
            <p:cNvSpPr/>
            <p:nvPr/>
          </p:nvSpPr>
          <p:spPr>
            <a:xfrm>
              <a:off x="6136333" y="-12"/>
              <a:ext cx="791148" cy="188224"/>
            </a:xfrm>
            <a:custGeom>
              <a:avLst/>
              <a:gdLst/>
              <a:ahLst/>
              <a:cxnLst/>
              <a:rect l="l" t="t" r="r" b="b"/>
              <a:pathLst>
                <a:path w="24706" h="5882"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14" name="Google Shape;3414;p21"/>
            <p:cNvSpPr/>
            <p:nvPr/>
          </p:nvSpPr>
          <p:spPr>
            <a:xfrm>
              <a:off x="6626245"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15" name="Google Shape;3415;p21"/>
            <p:cNvSpPr/>
            <p:nvPr/>
          </p:nvSpPr>
          <p:spPr>
            <a:xfrm>
              <a:off x="7606102" y="-12"/>
              <a:ext cx="791180" cy="188224"/>
            </a:xfrm>
            <a:custGeom>
              <a:avLst/>
              <a:gdLst/>
              <a:ahLst/>
              <a:cxnLst/>
              <a:rect l="l" t="t" r="r" b="b"/>
              <a:pathLst>
                <a:path w="24707" h="5882"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16" name="Google Shape;3416;p21"/>
            <p:cNvSpPr/>
            <p:nvPr/>
          </p:nvSpPr>
          <p:spPr>
            <a:xfrm>
              <a:off x="7116189" y="-12"/>
              <a:ext cx="791148" cy="188224"/>
            </a:xfrm>
            <a:custGeom>
              <a:avLst/>
              <a:gdLst/>
              <a:ahLst/>
              <a:cxnLst/>
              <a:rect l="l" t="t" r="r" b="b"/>
              <a:pathLst>
                <a:path w="24706" h="5882"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17" name="Google Shape;3417;p21"/>
            <p:cNvSpPr/>
            <p:nvPr/>
          </p:nvSpPr>
          <p:spPr>
            <a:xfrm>
              <a:off x="8096046" y="-12"/>
              <a:ext cx="791148" cy="188224"/>
            </a:xfrm>
            <a:custGeom>
              <a:avLst/>
              <a:gdLst/>
              <a:ahLst/>
              <a:cxnLst/>
              <a:rect l="l" t="t" r="r" b="b"/>
              <a:pathLst>
                <a:path w="24706" h="5882"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18" name="Google Shape;3418;p21"/>
            <p:cNvSpPr/>
            <p:nvPr/>
          </p:nvSpPr>
          <p:spPr>
            <a:xfrm>
              <a:off x="8585990" y="-12"/>
              <a:ext cx="561226" cy="188224"/>
            </a:xfrm>
            <a:custGeom>
              <a:avLst/>
              <a:gdLst/>
              <a:ahLst/>
              <a:cxnLst/>
              <a:rect l="l" t="t" r="r" b="b"/>
              <a:pathLst>
                <a:path w="17526" h="5882" extrusionOk="0">
                  <a:moveTo>
                    <a:pt x="9227" y="0"/>
                  </a:moveTo>
                  <a:lnTo>
                    <a:pt x="0" y="5882"/>
                  </a:lnTo>
                  <a:lnTo>
                    <a:pt x="15478" y="5882"/>
                  </a:lnTo>
                  <a:lnTo>
                    <a:pt x="175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19" name="Google Shape;3419;p21"/>
            <p:cNvSpPr/>
            <p:nvPr/>
          </p:nvSpPr>
          <p:spPr>
            <a:xfrm>
              <a:off x="-3213" y="4955252"/>
              <a:ext cx="561226" cy="188256"/>
            </a:xfrm>
            <a:custGeom>
              <a:avLst/>
              <a:gdLst/>
              <a:ahLst/>
              <a:cxnLst/>
              <a:rect l="l" t="t" r="r" b="b"/>
              <a:pathLst>
                <a:path w="17526" h="5883" extrusionOk="0">
                  <a:moveTo>
                    <a:pt x="0" y="0"/>
                  </a:moveTo>
                  <a:lnTo>
                    <a:pt x="0" y="5882"/>
                  </a:lnTo>
                  <a:lnTo>
                    <a:pt x="8299" y="5882"/>
                  </a:lnTo>
                  <a:lnTo>
                    <a:pt x="175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20" name="Google Shape;3420;p21"/>
            <p:cNvSpPr/>
            <p:nvPr/>
          </p:nvSpPr>
          <p:spPr>
            <a:xfrm>
              <a:off x="256810" y="4955252"/>
              <a:ext cx="791148" cy="188256"/>
            </a:xfrm>
            <a:custGeom>
              <a:avLst/>
              <a:gdLst/>
              <a:ahLst/>
              <a:cxnLst/>
              <a:rect l="l" t="t" r="r" b="b"/>
              <a:pathLst>
                <a:path w="24706" h="5883"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21" name="Google Shape;3421;p21"/>
            <p:cNvSpPr/>
            <p:nvPr/>
          </p:nvSpPr>
          <p:spPr>
            <a:xfrm>
              <a:off x="74672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22" name="Google Shape;3422;p21"/>
            <p:cNvSpPr/>
            <p:nvPr/>
          </p:nvSpPr>
          <p:spPr>
            <a:xfrm>
              <a:off x="1726578"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23" name="Google Shape;3423;p21"/>
            <p:cNvSpPr/>
            <p:nvPr/>
          </p:nvSpPr>
          <p:spPr>
            <a:xfrm>
              <a:off x="1236666" y="4955252"/>
              <a:ext cx="791148" cy="188256"/>
            </a:xfrm>
            <a:custGeom>
              <a:avLst/>
              <a:gdLst/>
              <a:ahLst/>
              <a:cxnLst/>
              <a:rect l="l" t="t" r="r" b="b"/>
              <a:pathLst>
                <a:path w="24706" h="5883" extrusionOk="0">
                  <a:moveTo>
                    <a:pt x="9227"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24" name="Google Shape;3424;p21"/>
            <p:cNvSpPr/>
            <p:nvPr/>
          </p:nvSpPr>
          <p:spPr>
            <a:xfrm>
              <a:off x="2216523" y="4955252"/>
              <a:ext cx="791148" cy="188256"/>
            </a:xfrm>
            <a:custGeom>
              <a:avLst/>
              <a:gdLst/>
              <a:ahLst/>
              <a:cxnLst/>
              <a:rect l="l" t="t" r="r" b="b"/>
              <a:pathLst>
                <a:path w="24706" h="5883"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25" name="Google Shape;3425;p21"/>
            <p:cNvSpPr/>
            <p:nvPr/>
          </p:nvSpPr>
          <p:spPr>
            <a:xfrm>
              <a:off x="2706435"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26" name="Google Shape;3426;p21"/>
            <p:cNvSpPr/>
            <p:nvPr/>
          </p:nvSpPr>
          <p:spPr>
            <a:xfrm>
              <a:off x="3686676" y="4955252"/>
              <a:ext cx="790796" cy="188256"/>
            </a:xfrm>
            <a:custGeom>
              <a:avLst/>
              <a:gdLst/>
              <a:ahLst/>
              <a:cxnLst/>
              <a:rect l="l" t="t" r="r" b="b"/>
              <a:pathLst>
                <a:path w="24695" h="5883" extrusionOk="0">
                  <a:moveTo>
                    <a:pt x="9216" y="0"/>
                  </a:moveTo>
                  <a:lnTo>
                    <a:pt x="1" y="5882"/>
                  </a:lnTo>
                  <a:lnTo>
                    <a:pt x="15479" y="5882"/>
                  </a:lnTo>
                  <a:lnTo>
                    <a:pt x="2469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27" name="Google Shape;3427;p21"/>
            <p:cNvSpPr/>
            <p:nvPr/>
          </p:nvSpPr>
          <p:spPr>
            <a:xfrm>
              <a:off x="3196379" y="4955252"/>
              <a:ext cx="791148" cy="188256"/>
            </a:xfrm>
            <a:custGeom>
              <a:avLst/>
              <a:gdLst/>
              <a:ahLst/>
              <a:cxnLst/>
              <a:rect l="l" t="t" r="r" b="b"/>
              <a:pathLst>
                <a:path w="24706" h="5883" extrusionOk="0">
                  <a:moveTo>
                    <a:pt x="9228" y="0"/>
                  </a:moveTo>
                  <a:lnTo>
                    <a:pt x="0" y="5882"/>
                  </a:lnTo>
                  <a:lnTo>
                    <a:pt x="15490"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28" name="Google Shape;3428;p21"/>
            <p:cNvSpPr/>
            <p:nvPr/>
          </p:nvSpPr>
          <p:spPr>
            <a:xfrm>
              <a:off x="4176620" y="4955252"/>
              <a:ext cx="790764" cy="188256"/>
            </a:xfrm>
            <a:custGeom>
              <a:avLst/>
              <a:gdLst/>
              <a:ahLst/>
              <a:cxnLst/>
              <a:rect l="l" t="t" r="r" b="b"/>
              <a:pathLst>
                <a:path w="24694" h="5883" extrusionOk="0">
                  <a:moveTo>
                    <a:pt x="9216" y="0"/>
                  </a:moveTo>
                  <a:lnTo>
                    <a:pt x="0" y="5882"/>
                  </a:lnTo>
                  <a:lnTo>
                    <a:pt x="15478" y="5882"/>
                  </a:lnTo>
                  <a:lnTo>
                    <a:pt x="2469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29" name="Google Shape;3429;p21"/>
            <p:cNvSpPr/>
            <p:nvPr/>
          </p:nvSpPr>
          <p:spPr>
            <a:xfrm>
              <a:off x="466653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30" name="Google Shape;3430;p21"/>
            <p:cNvSpPr/>
            <p:nvPr/>
          </p:nvSpPr>
          <p:spPr>
            <a:xfrm>
              <a:off x="5646389"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31" name="Google Shape;3431;p21"/>
            <p:cNvSpPr/>
            <p:nvPr/>
          </p:nvSpPr>
          <p:spPr>
            <a:xfrm>
              <a:off x="5156476" y="4955252"/>
              <a:ext cx="791148" cy="188256"/>
            </a:xfrm>
            <a:custGeom>
              <a:avLst/>
              <a:gdLst/>
              <a:ahLst/>
              <a:cxnLst/>
              <a:rect l="l" t="t" r="r" b="b"/>
              <a:pathLst>
                <a:path w="24706" h="5883" extrusionOk="0">
                  <a:moveTo>
                    <a:pt x="9216"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32" name="Google Shape;3432;p21"/>
            <p:cNvSpPr/>
            <p:nvPr/>
          </p:nvSpPr>
          <p:spPr>
            <a:xfrm>
              <a:off x="6136333" y="4955252"/>
              <a:ext cx="791148" cy="188256"/>
            </a:xfrm>
            <a:custGeom>
              <a:avLst/>
              <a:gdLst/>
              <a:ahLst/>
              <a:cxnLst/>
              <a:rect l="l" t="t" r="r" b="b"/>
              <a:pathLst>
                <a:path w="24706" h="5883" extrusionOk="0">
                  <a:moveTo>
                    <a:pt x="9228" y="0"/>
                  </a:moveTo>
                  <a:lnTo>
                    <a:pt x="0" y="5882"/>
                  </a:lnTo>
                  <a:lnTo>
                    <a:pt x="15478"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33" name="Google Shape;3433;p21"/>
            <p:cNvSpPr/>
            <p:nvPr/>
          </p:nvSpPr>
          <p:spPr>
            <a:xfrm>
              <a:off x="6626245"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34" name="Google Shape;3434;p21"/>
            <p:cNvSpPr/>
            <p:nvPr/>
          </p:nvSpPr>
          <p:spPr>
            <a:xfrm>
              <a:off x="7606102" y="4955252"/>
              <a:ext cx="791180" cy="188256"/>
            </a:xfrm>
            <a:custGeom>
              <a:avLst/>
              <a:gdLst/>
              <a:ahLst/>
              <a:cxnLst/>
              <a:rect l="l" t="t" r="r" b="b"/>
              <a:pathLst>
                <a:path w="24707" h="5883" extrusionOk="0">
                  <a:moveTo>
                    <a:pt x="9228" y="0"/>
                  </a:moveTo>
                  <a:lnTo>
                    <a:pt x="1" y="5882"/>
                  </a:lnTo>
                  <a:lnTo>
                    <a:pt x="15479" y="5882"/>
                  </a:lnTo>
                  <a:lnTo>
                    <a:pt x="247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35" name="Google Shape;3435;p21"/>
            <p:cNvSpPr/>
            <p:nvPr/>
          </p:nvSpPr>
          <p:spPr>
            <a:xfrm>
              <a:off x="7116189" y="4955252"/>
              <a:ext cx="791148" cy="188256"/>
            </a:xfrm>
            <a:custGeom>
              <a:avLst/>
              <a:gdLst/>
              <a:ahLst/>
              <a:cxnLst/>
              <a:rect l="l" t="t" r="r" b="b"/>
              <a:pathLst>
                <a:path w="24706" h="5883"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36" name="Google Shape;3436;p21"/>
            <p:cNvSpPr/>
            <p:nvPr/>
          </p:nvSpPr>
          <p:spPr>
            <a:xfrm>
              <a:off x="8096046" y="4955252"/>
              <a:ext cx="791148" cy="188256"/>
            </a:xfrm>
            <a:custGeom>
              <a:avLst/>
              <a:gdLst/>
              <a:ahLst/>
              <a:cxnLst/>
              <a:rect l="l" t="t" r="r" b="b"/>
              <a:pathLst>
                <a:path w="24706" h="5883" extrusionOk="0">
                  <a:moveTo>
                    <a:pt x="9228" y="0"/>
                  </a:moveTo>
                  <a:lnTo>
                    <a:pt x="0" y="5882"/>
                  </a:lnTo>
                  <a:lnTo>
                    <a:pt x="15479" y="5882"/>
                  </a:lnTo>
                  <a:lnTo>
                    <a:pt x="2470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37" name="Google Shape;3437;p21"/>
            <p:cNvSpPr/>
            <p:nvPr/>
          </p:nvSpPr>
          <p:spPr>
            <a:xfrm>
              <a:off x="8585990" y="4955252"/>
              <a:ext cx="561226" cy="188256"/>
            </a:xfrm>
            <a:custGeom>
              <a:avLst/>
              <a:gdLst/>
              <a:ahLst/>
              <a:cxnLst/>
              <a:rect l="l" t="t" r="r" b="b"/>
              <a:pathLst>
                <a:path w="17526" h="5883" extrusionOk="0">
                  <a:moveTo>
                    <a:pt x="9227" y="0"/>
                  </a:moveTo>
                  <a:lnTo>
                    <a:pt x="0" y="5882"/>
                  </a:lnTo>
                  <a:lnTo>
                    <a:pt x="17526" y="5882"/>
                  </a:lnTo>
                  <a:lnTo>
                    <a:pt x="175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38" name="Google Shape;3438;p21"/>
            <p:cNvSpPr/>
            <p:nvPr/>
          </p:nvSpPr>
          <p:spPr>
            <a:xfrm>
              <a:off x="8958860" y="4624532"/>
              <a:ext cx="188356" cy="518976"/>
            </a:xfrm>
            <a:custGeom>
              <a:avLst/>
              <a:gdLst/>
              <a:ahLst/>
              <a:cxnLst/>
              <a:rect l="l" t="t" r="r" b="b"/>
              <a:pathLst>
                <a:path w="5882" h="16218" extrusionOk="0">
                  <a:moveTo>
                    <a:pt x="0" y="1"/>
                  </a:moveTo>
                  <a:lnTo>
                    <a:pt x="0" y="16217"/>
                  </a:lnTo>
                  <a:lnTo>
                    <a:pt x="5882" y="16217"/>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39" name="Google Shape;3439;p21"/>
            <p:cNvSpPr/>
            <p:nvPr/>
          </p:nvSpPr>
          <p:spPr>
            <a:xfrm>
              <a:off x="8958860" y="4134964"/>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40" name="Google Shape;3440;p21"/>
            <p:cNvSpPr/>
            <p:nvPr/>
          </p:nvSpPr>
          <p:spPr>
            <a:xfrm>
              <a:off x="8958860" y="3645364"/>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41" name="Google Shape;3441;p21"/>
            <p:cNvSpPr/>
            <p:nvPr/>
          </p:nvSpPr>
          <p:spPr>
            <a:xfrm>
              <a:off x="8958860" y="2666196"/>
              <a:ext cx="188356" cy="790624"/>
            </a:xfrm>
            <a:custGeom>
              <a:avLst/>
              <a:gdLst/>
              <a:ahLst/>
              <a:cxnLst/>
              <a:rect l="l" t="t" r="r" b="b"/>
              <a:pathLst>
                <a:path w="5882" h="24707" extrusionOk="0">
                  <a:moveTo>
                    <a:pt x="0" y="1"/>
                  </a:moveTo>
                  <a:lnTo>
                    <a:pt x="0" y="15479"/>
                  </a:lnTo>
                  <a:lnTo>
                    <a:pt x="5882" y="24706"/>
                  </a:lnTo>
                  <a:lnTo>
                    <a:pt x="5882" y="9216"/>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42" name="Google Shape;3442;p21"/>
            <p:cNvSpPr/>
            <p:nvPr/>
          </p:nvSpPr>
          <p:spPr>
            <a:xfrm>
              <a:off x="8958860" y="3155796"/>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43" name="Google Shape;3443;p21"/>
            <p:cNvSpPr/>
            <p:nvPr/>
          </p:nvSpPr>
          <p:spPr>
            <a:xfrm>
              <a:off x="8958860" y="2176628"/>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44" name="Google Shape;3444;p21"/>
            <p:cNvSpPr/>
            <p:nvPr/>
          </p:nvSpPr>
          <p:spPr>
            <a:xfrm>
              <a:off x="8958860" y="1687028"/>
              <a:ext cx="188356" cy="790240"/>
            </a:xfrm>
            <a:custGeom>
              <a:avLst/>
              <a:gdLst/>
              <a:ahLst/>
              <a:cxnLst/>
              <a:rect l="l" t="t" r="r" b="b"/>
              <a:pathLst>
                <a:path w="5882" h="24695" extrusionOk="0">
                  <a:moveTo>
                    <a:pt x="0" y="1"/>
                  </a:moveTo>
                  <a:lnTo>
                    <a:pt x="0" y="15479"/>
                  </a:lnTo>
                  <a:lnTo>
                    <a:pt x="5882" y="24694"/>
                  </a:lnTo>
                  <a:lnTo>
                    <a:pt x="5882" y="921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45" name="Google Shape;3445;p21"/>
            <p:cNvSpPr/>
            <p:nvPr/>
          </p:nvSpPr>
          <p:spPr>
            <a:xfrm>
              <a:off x="8958860" y="707476"/>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46" name="Google Shape;3446;p21"/>
            <p:cNvSpPr/>
            <p:nvPr/>
          </p:nvSpPr>
          <p:spPr>
            <a:xfrm>
              <a:off x="8958860" y="1197460"/>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47" name="Google Shape;3447;p21"/>
            <p:cNvSpPr/>
            <p:nvPr/>
          </p:nvSpPr>
          <p:spPr>
            <a:xfrm>
              <a:off x="8958860" y="217908"/>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48" name="Google Shape;3448;p21"/>
            <p:cNvSpPr/>
            <p:nvPr/>
          </p:nvSpPr>
          <p:spPr>
            <a:xfrm>
              <a:off x="8958860" y="-12"/>
              <a:ext cx="188356" cy="518944"/>
            </a:xfrm>
            <a:custGeom>
              <a:avLst/>
              <a:gdLst/>
              <a:ahLst/>
              <a:cxnLst/>
              <a:rect l="l" t="t" r="r" b="b"/>
              <a:pathLst>
                <a:path w="5882" h="16217" extrusionOk="0">
                  <a:moveTo>
                    <a:pt x="0" y="0"/>
                  </a:moveTo>
                  <a:lnTo>
                    <a:pt x="0" y="6989"/>
                  </a:lnTo>
                  <a:lnTo>
                    <a:pt x="5882" y="16216"/>
                  </a:lnTo>
                  <a:lnTo>
                    <a:pt x="58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49" name="Google Shape;3449;p21"/>
            <p:cNvSpPr/>
            <p:nvPr/>
          </p:nvSpPr>
          <p:spPr>
            <a:xfrm>
              <a:off x="-3213" y="4624532"/>
              <a:ext cx="188356" cy="518976"/>
            </a:xfrm>
            <a:custGeom>
              <a:avLst/>
              <a:gdLst/>
              <a:ahLst/>
              <a:cxnLst/>
              <a:rect l="l" t="t" r="r" b="b"/>
              <a:pathLst>
                <a:path w="5882" h="16218" extrusionOk="0">
                  <a:moveTo>
                    <a:pt x="0" y="1"/>
                  </a:moveTo>
                  <a:lnTo>
                    <a:pt x="0" y="16217"/>
                  </a:lnTo>
                  <a:lnTo>
                    <a:pt x="5882" y="16217"/>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50" name="Google Shape;3450;p21"/>
            <p:cNvSpPr/>
            <p:nvPr/>
          </p:nvSpPr>
          <p:spPr>
            <a:xfrm>
              <a:off x="-3213" y="4134964"/>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51" name="Google Shape;3451;p21"/>
            <p:cNvSpPr/>
            <p:nvPr/>
          </p:nvSpPr>
          <p:spPr>
            <a:xfrm>
              <a:off x="-3213" y="3645364"/>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52" name="Google Shape;3452;p21"/>
            <p:cNvSpPr/>
            <p:nvPr/>
          </p:nvSpPr>
          <p:spPr>
            <a:xfrm>
              <a:off x="-3213" y="2666196"/>
              <a:ext cx="188356" cy="790624"/>
            </a:xfrm>
            <a:custGeom>
              <a:avLst/>
              <a:gdLst/>
              <a:ahLst/>
              <a:cxnLst/>
              <a:rect l="l" t="t" r="r" b="b"/>
              <a:pathLst>
                <a:path w="5882" h="24707" extrusionOk="0">
                  <a:moveTo>
                    <a:pt x="0" y="1"/>
                  </a:moveTo>
                  <a:lnTo>
                    <a:pt x="0" y="15479"/>
                  </a:lnTo>
                  <a:lnTo>
                    <a:pt x="5882" y="24706"/>
                  </a:lnTo>
                  <a:lnTo>
                    <a:pt x="5882" y="9216"/>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53" name="Google Shape;3453;p21"/>
            <p:cNvSpPr/>
            <p:nvPr/>
          </p:nvSpPr>
          <p:spPr>
            <a:xfrm>
              <a:off x="-3213" y="3155796"/>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54" name="Google Shape;3454;p21"/>
            <p:cNvSpPr/>
            <p:nvPr/>
          </p:nvSpPr>
          <p:spPr>
            <a:xfrm>
              <a:off x="-3213" y="2176628"/>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55" name="Google Shape;3455;p21"/>
            <p:cNvSpPr/>
            <p:nvPr/>
          </p:nvSpPr>
          <p:spPr>
            <a:xfrm>
              <a:off x="-3213" y="1687028"/>
              <a:ext cx="188356" cy="790240"/>
            </a:xfrm>
            <a:custGeom>
              <a:avLst/>
              <a:gdLst/>
              <a:ahLst/>
              <a:cxnLst/>
              <a:rect l="l" t="t" r="r" b="b"/>
              <a:pathLst>
                <a:path w="5882" h="24695" extrusionOk="0">
                  <a:moveTo>
                    <a:pt x="0" y="1"/>
                  </a:moveTo>
                  <a:lnTo>
                    <a:pt x="0" y="15479"/>
                  </a:lnTo>
                  <a:lnTo>
                    <a:pt x="5882" y="24694"/>
                  </a:lnTo>
                  <a:lnTo>
                    <a:pt x="5882" y="9216"/>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56" name="Google Shape;3456;p21"/>
            <p:cNvSpPr/>
            <p:nvPr/>
          </p:nvSpPr>
          <p:spPr>
            <a:xfrm>
              <a:off x="-3213" y="707476"/>
              <a:ext cx="188356" cy="790624"/>
            </a:xfrm>
            <a:custGeom>
              <a:avLst/>
              <a:gdLst/>
              <a:ahLst/>
              <a:cxnLst/>
              <a:rect l="l" t="t" r="r" b="b"/>
              <a:pathLst>
                <a:path w="5882" h="24707" extrusionOk="0">
                  <a:moveTo>
                    <a:pt x="0" y="1"/>
                  </a:moveTo>
                  <a:lnTo>
                    <a:pt x="0" y="15479"/>
                  </a:lnTo>
                  <a:lnTo>
                    <a:pt x="5882" y="24706"/>
                  </a:lnTo>
                  <a:lnTo>
                    <a:pt x="5882" y="9228"/>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57" name="Google Shape;3457;p21"/>
            <p:cNvSpPr/>
            <p:nvPr/>
          </p:nvSpPr>
          <p:spPr>
            <a:xfrm>
              <a:off x="-3213" y="1197460"/>
              <a:ext cx="188356" cy="790208"/>
            </a:xfrm>
            <a:custGeom>
              <a:avLst/>
              <a:gdLst/>
              <a:ahLst/>
              <a:cxnLst/>
              <a:rect l="l" t="t" r="r" b="b"/>
              <a:pathLst>
                <a:path w="5882" h="24694" extrusionOk="0">
                  <a:moveTo>
                    <a:pt x="0" y="0"/>
                  </a:moveTo>
                  <a:lnTo>
                    <a:pt x="0" y="15478"/>
                  </a:lnTo>
                  <a:lnTo>
                    <a:pt x="5882" y="24694"/>
                  </a:lnTo>
                  <a:lnTo>
                    <a:pt x="5882" y="9216"/>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58" name="Google Shape;3458;p21"/>
            <p:cNvSpPr/>
            <p:nvPr/>
          </p:nvSpPr>
          <p:spPr>
            <a:xfrm>
              <a:off x="-3213" y="217908"/>
              <a:ext cx="188356" cy="790592"/>
            </a:xfrm>
            <a:custGeom>
              <a:avLst/>
              <a:gdLst/>
              <a:ahLst/>
              <a:cxnLst/>
              <a:rect l="l" t="t" r="r" b="b"/>
              <a:pathLst>
                <a:path w="5882" h="24706" extrusionOk="0">
                  <a:moveTo>
                    <a:pt x="0" y="0"/>
                  </a:moveTo>
                  <a:lnTo>
                    <a:pt x="0" y="15478"/>
                  </a:lnTo>
                  <a:lnTo>
                    <a:pt x="5882" y="24706"/>
                  </a:lnTo>
                  <a:lnTo>
                    <a:pt x="5882" y="922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sp>
          <p:nvSpPr>
            <p:cNvPr id="3459" name="Google Shape;3459;p21"/>
            <p:cNvSpPr/>
            <p:nvPr/>
          </p:nvSpPr>
          <p:spPr>
            <a:xfrm>
              <a:off x="-3213" y="-12"/>
              <a:ext cx="188356" cy="518944"/>
            </a:xfrm>
            <a:custGeom>
              <a:avLst/>
              <a:gdLst/>
              <a:ahLst/>
              <a:cxnLst/>
              <a:rect l="l" t="t" r="r" b="b"/>
              <a:pathLst>
                <a:path w="5882" h="16217" extrusionOk="0">
                  <a:moveTo>
                    <a:pt x="0" y="0"/>
                  </a:moveTo>
                  <a:lnTo>
                    <a:pt x="0" y="6989"/>
                  </a:lnTo>
                  <a:lnTo>
                    <a:pt x="5882" y="16216"/>
                  </a:lnTo>
                  <a:lnTo>
                    <a:pt x="588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580"/>
            </a:p>
          </p:txBody>
        </p:sp>
      </p:grpSp>
    </p:spTree>
    <p:extLst>
      <p:ext uri="{BB962C8B-B14F-4D97-AF65-F5344CB8AC3E}">
        <p14:creationId xmlns:p14="http://schemas.microsoft.com/office/powerpoint/2010/main" val="54679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978799A5-93E4-45CA-A572-ACF2382B7AC8}" type="datetimeFigureOut">
              <a:rPr lang="es-CL" smtClean="0"/>
              <a:t>23-11-2020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25DAC72-A365-45BD-8C79-436823EBECE1}" type="slidenum">
              <a:rPr lang="es-CL" smtClean="0"/>
              <a:t>‹Nº›</a:t>
            </a:fld>
            <a:endParaRPr lang="es-CL"/>
          </a:p>
        </p:txBody>
      </p:sp>
    </p:spTree>
    <p:extLst>
      <p:ext uri="{BB962C8B-B14F-4D97-AF65-F5344CB8AC3E}">
        <p14:creationId xmlns:p14="http://schemas.microsoft.com/office/powerpoint/2010/main" val="3826309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978799A5-93E4-45CA-A572-ACF2382B7AC8}" type="datetimeFigureOut">
              <a:rPr lang="es-CL" smtClean="0"/>
              <a:t>23-11-2020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25DAC72-A365-45BD-8C79-436823EBECE1}" type="slidenum">
              <a:rPr lang="es-CL" smtClean="0"/>
              <a:t>‹Nº›</a:t>
            </a:fld>
            <a:endParaRPr lang="es-CL"/>
          </a:p>
        </p:txBody>
      </p:sp>
    </p:spTree>
    <p:extLst>
      <p:ext uri="{BB962C8B-B14F-4D97-AF65-F5344CB8AC3E}">
        <p14:creationId xmlns:p14="http://schemas.microsoft.com/office/powerpoint/2010/main" val="25500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978799A5-93E4-45CA-A572-ACF2382B7AC8}" type="datetimeFigureOut">
              <a:rPr lang="es-CL" smtClean="0"/>
              <a:t>23-11-2020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C25DAC72-A365-45BD-8C79-436823EBECE1}" type="slidenum">
              <a:rPr lang="es-CL" smtClean="0"/>
              <a:t>‹Nº›</a:t>
            </a:fld>
            <a:endParaRPr lang="es-CL"/>
          </a:p>
        </p:txBody>
      </p:sp>
    </p:spTree>
    <p:extLst>
      <p:ext uri="{BB962C8B-B14F-4D97-AF65-F5344CB8AC3E}">
        <p14:creationId xmlns:p14="http://schemas.microsoft.com/office/powerpoint/2010/main" val="2751457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978799A5-93E4-45CA-A572-ACF2382B7AC8}" type="datetimeFigureOut">
              <a:rPr lang="es-CL" smtClean="0"/>
              <a:t>23-11-2020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C25DAC72-A365-45BD-8C79-436823EBECE1}" type="slidenum">
              <a:rPr lang="es-CL" smtClean="0"/>
              <a:t>‹Nº›</a:t>
            </a:fld>
            <a:endParaRPr lang="es-CL"/>
          </a:p>
        </p:txBody>
      </p:sp>
    </p:spTree>
    <p:extLst>
      <p:ext uri="{BB962C8B-B14F-4D97-AF65-F5344CB8AC3E}">
        <p14:creationId xmlns:p14="http://schemas.microsoft.com/office/powerpoint/2010/main" val="372019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978799A5-93E4-45CA-A572-ACF2382B7AC8}" type="datetimeFigureOut">
              <a:rPr lang="es-CL" smtClean="0"/>
              <a:t>23-11-2020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C25DAC72-A365-45BD-8C79-436823EBECE1}" type="slidenum">
              <a:rPr lang="es-CL" smtClean="0"/>
              <a:t>‹Nº›</a:t>
            </a:fld>
            <a:endParaRPr lang="es-CL"/>
          </a:p>
        </p:txBody>
      </p:sp>
    </p:spTree>
    <p:extLst>
      <p:ext uri="{BB962C8B-B14F-4D97-AF65-F5344CB8AC3E}">
        <p14:creationId xmlns:p14="http://schemas.microsoft.com/office/powerpoint/2010/main" val="131449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78799A5-93E4-45CA-A572-ACF2382B7AC8}" type="datetimeFigureOut">
              <a:rPr lang="es-CL" smtClean="0"/>
              <a:t>23-11-2020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C25DAC72-A365-45BD-8C79-436823EBECE1}" type="slidenum">
              <a:rPr lang="es-CL" smtClean="0"/>
              <a:t>‹Nº›</a:t>
            </a:fld>
            <a:endParaRPr lang="es-CL"/>
          </a:p>
        </p:txBody>
      </p:sp>
    </p:spTree>
    <p:extLst>
      <p:ext uri="{BB962C8B-B14F-4D97-AF65-F5344CB8AC3E}">
        <p14:creationId xmlns:p14="http://schemas.microsoft.com/office/powerpoint/2010/main" val="469148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78799A5-93E4-45CA-A572-ACF2382B7AC8}" type="datetimeFigureOut">
              <a:rPr lang="es-CL" smtClean="0"/>
              <a:t>23-11-2020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C25DAC72-A365-45BD-8C79-436823EBECE1}" type="slidenum">
              <a:rPr lang="es-CL" smtClean="0"/>
              <a:t>‹Nº›</a:t>
            </a:fld>
            <a:endParaRPr lang="es-CL"/>
          </a:p>
        </p:txBody>
      </p:sp>
    </p:spTree>
    <p:extLst>
      <p:ext uri="{BB962C8B-B14F-4D97-AF65-F5344CB8AC3E}">
        <p14:creationId xmlns:p14="http://schemas.microsoft.com/office/powerpoint/2010/main" val="785684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78799A5-93E4-45CA-A572-ACF2382B7AC8}" type="datetimeFigureOut">
              <a:rPr lang="es-CL" smtClean="0"/>
              <a:t>23-11-2020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C25DAC72-A365-45BD-8C79-436823EBECE1}" type="slidenum">
              <a:rPr lang="es-CL" smtClean="0"/>
              <a:t>‹Nº›</a:t>
            </a:fld>
            <a:endParaRPr lang="es-CL"/>
          </a:p>
        </p:txBody>
      </p:sp>
    </p:spTree>
    <p:extLst>
      <p:ext uri="{BB962C8B-B14F-4D97-AF65-F5344CB8AC3E}">
        <p14:creationId xmlns:p14="http://schemas.microsoft.com/office/powerpoint/2010/main" val="18745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8799A5-93E4-45CA-A572-ACF2382B7AC8}" type="datetimeFigureOut">
              <a:rPr lang="es-CL" smtClean="0"/>
              <a:t>23-11-2020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DAC72-A365-45BD-8C79-436823EBECE1}" type="slidenum">
              <a:rPr lang="es-CL" smtClean="0"/>
              <a:t>‹Nº›</a:t>
            </a:fld>
            <a:endParaRPr lang="es-CL"/>
          </a:p>
        </p:txBody>
      </p:sp>
    </p:spTree>
    <p:extLst>
      <p:ext uri="{BB962C8B-B14F-4D97-AF65-F5344CB8AC3E}">
        <p14:creationId xmlns:p14="http://schemas.microsoft.com/office/powerpoint/2010/main" val="145829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73"/>
        <p:cNvGrpSpPr/>
        <p:nvPr/>
      </p:nvGrpSpPr>
      <p:grpSpPr>
        <a:xfrm>
          <a:off x="0" y="0"/>
          <a:ext cx="0" cy="0"/>
          <a:chOff x="0" y="0"/>
          <a:chExt cx="0" cy="0"/>
        </a:xfrm>
      </p:grpSpPr>
      <p:grpSp>
        <p:nvGrpSpPr>
          <p:cNvPr id="3574" name="Google Shape;3574;p25"/>
          <p:cNvGrpSpPr/>
          <p:nvPr/>
        </p:nvGrpSpPr>
        <p:grpSpPr>
          <a:xfrm>
            <a:off x="8665730" y="1567098"/>
            <a:ext cx="1778756" cy="904937"/>
            <a:chOff x="996525" y="238125"/>
            <a:chExt cx="1724875" cy="877525"/>
          </a:xfrm>
        </p:grpSpPr>
        <p:sp>
          <p:nvSpPr>
            <p:cNvPr id="3575" name="Google Shape;3575;p25"/>
            <p:cNvSpPr/>
            <p:nvPr/>
          </p:nvSpPr>
          <p:spPr>
            <a:xfrm>
              <a:off x="996525" y="957050"/>
              <a:ext cx="1721000" cy="158600"/>
            </a:xfrm>
            <a:custGeom>
              <a:avLst/>
              <a:gdLst/>
              <a:ahLst/>
              <a:cxnLst/>
              <a:rect l="l" t="t" r="r" b="b"/>
              <a:pathLst>
                <a:path w="68840" h="6344" extrusionOk="0">
                  <a:moveTo>
                    <a:pt x="1" y="0"/>
                  </a:moveTo>
                  <a:lnTo>
                    <a:pt x="1" y="973"/>
                  </a:lnTo>
                  <a:cubicBezTo>
                    <a:pt x="4165" y="973"/>
                    <a:pt x="6149" y="2218"/>
                    <a:pt x="8328" y="3580"/>
                  </a:cubicBezTo>
                  <a:cubicBezTo>
                    <a:pt x="10508" y="4942"/>
                    <a:pt x="12765" y="6343"/>
                    <a:pt x="17201" y="6343"/>
                  </a:cubicBezTo>
                  <a:cubicBezTo>
                    <a:pt x="21637" y="6343"/>
                    <a:pt x="23933" y="4942"/>
                    <a:pt x="26073" y="3580"/>
                  </a:cubicBezTo>
                  <a:cubicBezTo>
                    <a:pt x="28213" y="2257"/>
                    <a:pt x="30237" y="973"/>
                    <a:pt x="34439" y="973"/>
                  </a:cubicBezTo>
                  <a:cubicBezTo>
                    <a:pt x="38603" y="973"/>
                    <a:pt x="40588" y="2218"/>
                    <a:pt x="42767" y="3580"/>
                  </a:cubicBezTo>
                  <a:cubicBezTo>
                    <a:pt x="44946" y="4942"/>
                    <a:pt x="47203" y="6343"/>
                    <a:pt x="51639" y="6343"/>
                  </a:cubicBezTo>
                  <a:cubicBezTo>
                    <a:pt x="56075" y="6343"/>
                    <a:pt x="58332" y="4942"/>
                    <a:pt x="60512" y="3580"/>
                  </a:cubicBezTo>
                  <a:cubicBezTo>
                    <a:pt x="62652" y="2257"/>
                    <a:pt x="64675" y="973"/>
                    <a:pt x="68839" y="973"/>
                  </a:cubicBezTo>
                  <a:lnTo>
                    <a:pt x="68839" y="0"/>
                  </a:lnTo>
                  <a:cubicBezTo>
                    <a:pt x="64403" y="0"/>
                    <a:pt x="62146" y="1440"/>
                    <a:pt x="59967" y="2763"/>
                  </a:cubicBezTo>
                  <a:cubicBezTo>
                    <a:pt x="57826" y="4086"/>
                    <a:pt x="55803" y="5370"/>
                    <a:pt x="51639" y="5370"/>
                  </a:cubicBezTo>
                  <a:cubicBezTo>
                    <a:pt x="47475" y="5370"/>
                    <a:pt x="45452" y="4125"/>
                    <a:pt x="43273" y="2763"/>
                  </a:cubicBezTo>
                  <a:cubicBezTo>
                    <a:pt x="41094" y="1401"/>
                    <a:pt x="38876" y="0"/>
                    <a:pt x="34439" y="0"/>
                  </a:cubicBezTo>
                  <a:cubicBezTo>
                    <a:pt x="29964" y="0"/>
                    <a:pt x="27707" y="1401"/>
                    <a:pt x="25567" y="2763"/>
                  </a:cubicBezTo>
                  <a:cubicBezTo>
                    <a:pt x="23388" y="4086"/>
                    <a:pt x="21364" y="5370"/>
                    <a:pt x="17201" y="5370"/>
                  </a:cubicBezTo>
                  <a:cubicBezTo>
                    <a:pt x="13037" y="5370"/>
                    <a:pt x="11013" y="4125"/>
                    <a:pt x="8834" y="2763"/>
                  </a:cubicBezTo>
                  <a:cubicBezTo>
                    <a:pt x="6694" y="1401"/>
                    <a:pt x="4437" y="0"/>
                    <a:pt x="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76" name="Google Shape;3576;p25"/>
            <p:cNvSpPr/>
            <p:nvPr/>
          </p:nvSpPr>
          <p:spPr>
            <a:xfrm>
              <a:off x="996525" y="777075"/>
              <a:ext cx="1721000" cy="158600"/>
            </a:xfrm>
            <a:custGeom>
              <a:avLst/>
              <a:gdLst/>
              <a:ahLst/>
              <a:cxnLst/>
              <a:rect l="l" t="t" r="r" b="b"/>
              <a:pathLst>
                <a:path w="68840" h="6344" extrusionOk="0">
                  <a:moveTo>
                    <a:pt x="1" y="0"/>
                  </a:moveTo>
                  <a:lnTo>
                    <a:pt x="1" y="973"/>
                  </a:lnTo>
                  <a:cubicBezTo>
                    <a:pt x="4165" y="973"/>
                    <a:pt x="6149" y="2218"/>
                    <a:pt x="8328" y="3580"/>
                  </a:cubicBezTo>
                  <a:cubicBezTo>
                    <a:pt x="10508" y="4942"/>
                    <a:pt x="12765" y="6343"/>
                    <a:pt x="17201" y="6343"/>
                  </a:cubicBezTo>
                  <a:cubicBezTo>
                    <a:pt x="21637" y="6343"/>
                    <a:pt x="23933" y="4942"/>
                    <a:pt x="26073" y="3580"/>
                  </a:cubicBezTo>
                  <a:cubicBezTo>
                    <a:pt x="28213" y="2257"/>
                    <a:pt x="30237" y="973"/>
                    <a:pt x="34439" y="973"/>
                  </a:cubicBezTo>
                  <a:cubicBezTo>
                    <a:pt x="38603" y="973"/>
                    <a:pt x="40588" y="2218"/>
                    <a:pt x="42767" y="3580"/>
                  </a:cubicBezTo>
                  <a:cubicBezTo>
                    <a:pt x="44946" y="4942"/>
                    <a:pt x="47203" y="6343"/>
                    <a:pt x="51639" y="6343"/>
                  </a:cubicBezTo>
                  <a:cubicBezTo>
                    <a:pt x="56075" y="6343"/>
                    <a:pt x="58332" y="4942"/>
                    <a:pt x="60512" y="3580"/>
                  </a:cubicBezTo>
                  <a:cubicBezTo>
                    <a:pt x="62652" y="2257"/>
                    <a:pt x="64675" y="973"/>
                    <a:pt x="68839" y="973"/>
                  </a:cubicBezTo>
                  <a:lnTo>
                    <a:pt x="68839" y="0"/>
                  </a:lnTo>
                  <a:cubicBezTo>
                    <a:pt x="64403" y="0"/>
                    <a:pt x="62146" y="1440"/>
                    <a:pt x="59967" y="2763"/>
                  </a:cubicBezTo>
                  <a:cubicBezTo>
                    <a:pt x="57826" y="4086"/>
                    <a:pt x="55803" y="5370"/>
                    <a:pt x="51639" y="5370"/>
                  </a:cubicBezTo>
                  <a:cubicBezTo>
                    <a:pt x="47475" y="5370"/>
                    <a:pt x="45452" y="4125"/>
                    <a:pt x="43273" y="2763"/>
                  </a:cubicBezTo>
                  <a:cubicBezTo>
                    <a:pt x="41094" y="1401"/>
                    <a:pt x="38876" y="0"/>
                    <a:pt x="34439" y="0"/>
                  </a:cubicBezTo>
                  <a:cubicBezTo>
                    <a:pt x="29964" y="0"/>
                    <a:pt x="27707" y="1440"/>
                    <a:pt x="25567" y="2763"/>
                  </a:cubicBezTo>
                  <a:cubicBezTo>
                    <a:pt x="23388" y="4125"/>
                    <a:pt x="21364" y="5370"/>
                    <a:pt x="17201" y="5370"/>
                  </a:cubicBezTo>
                  <a:cubicBezTo>
                    <a:pt x="13037" y="5370"/>
                    <a:pt x="11013" y="4125"/>
                    <a:pt x="8834" y="2763"/>
                  </a:cubicBezTo>
                  <a:cubicBezTo>
                    <a:pt x="6694" y="1401"/>
                    <a:pt x="4437" y="0"/>
                    <a:pt x="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77" name="Google Shape;3577;p25"/>
            <p:cNvSpPr/>
            <p:nvPr/>
          </p:nvSpPr>
          <p:spPr>
            <a:xfrm>
              <a:off x="996525" y="597100"/>
              <a:ext cx="1721000" cy="158600"/>
            </a:xfrm>
            <a:custGeom>
              <a:avLst/>
              <a:gdLst/>
              <a:ahLst/>
              <a:cxnLst/>
              <a:rect l="l" t="t" r="r" b="b"/>
              <a:pathLst>
                <a:path w="68840" h="6344" extrusionOk="0">
                  <a:moveTo>
                    <a:pt x="34439" y="0"/>
                  </a:moveTo>
                  <a:cubicBezTo>
                    <a:pt x="29964" y="0"/>
                    <a:pt x="27707" y="1440"/>
                    <a:pt x="25567" y="2763"/>
                  </a:cubicBezTo>
                  <a:cubicBezTo>
                    <a:pt x="23388" y="4125"/>
                    <a:pt x="21364" y="5370"/>
                    <a:pt x="17201" y="5370"/>
                  </a:cubicBezTo>
                  <a:cubicBezTo>
                    <a:pt x="13037" y="5370"/>
                    <a:pt x="11013" y="4125"/>
                    <a:pt x="8834" y="2763"/>
                  </a:cubicBezTo>
                  <a:cubicBezTo>
                    <a:pt x="6694" y="1440"/>
                    <a:pt x="4437" y="39"/>
                    <a:pt x="1" y="39"/>
                  </a:cubicBezTo>
                  <a:lnTo>
                    <a:pt x="1" y="1012"/>
                  </a:lnTo>
                  <a:cubicBezTo>
                    <a:pt x="4165" y="1012"/>
                    <a:pt x="6149" y="2257"/>
                    <a:pt x="8328" y="3619"/>
                  </a:cubicBezTo>
                  <a:cubicBezTo>
                    <a:pt x="10508" y="4942"/>
                    <a:pt x="12765" y="6343"/>
                    <a:pt x="17201" y="6343"/>
                  </a:cubicBezTo>
                  <a:cubicBezTo>
                    <a:pt x="21637" y="6343"/>
                    <a:pt x="23933" y="4942"/>
                    <a:pt x="26073" y="3619"/>
                  </a:cubicBezTo>
                  <a:cubicBezTo>
                    <a:pt x="28213" y="2257"/>
                    <a:pt x="30237" y="1012"/>
                    <a:pt x="34439" y="1012"/>
                  </a:cubicBezTo>
                  <a:cubicBezTo>
                    <a:pt x="38603" y="1012"/>
                    <a:pt x="40588" y="2257"/>
                    <a:pt x="42767" y="3619"/>
                  </a:cubicBezTo>
                  <a:cubicBezTo>
                    <a:pt x="44946" y="4942"/>
                    <a:pt x="47203" y="6343"/>
                    <a:pt x="51639" y="6343"/>
                  </a:cubicBezTo>
                  <a:cubicBezTo>
                    <a:pt x="56075" y="6343"/>
                    <a:pt x="58332" y="4942"/>
                    <a:pt x="60512" y="3580"/>
                  </a:cubicBezTo>
                  <a:cubicBezTo>
                    <a:pt x="62652" y="2257"/>
                    <a:pt x="64675" y="973"/>
                    <a:pt x="68839" y="973"/>
                  </a:cubicBezTo>
                  <a:lnTo>
                    <a:pt x="68839" y="0"/>
                  </a:lnTo>
                  <a:cubicBezTo>
                    <a:pt x="64403" y="0"/>
                    <a:pt x="62146" y="1440"/>
                    <a:pt x="59967" y="2763"/>
                  </a:cubicBezTo>
                  <a:cubicBezTo>
                    <a:pt x="57826" y="4125"/>
                    <a:pt x="55803" y="5370"/>
                    <a:pt x="51639" y="5370"/>
                  </a:cubicBezTo>
                  <a:cubicBezTo>
                    <a:pt x="47475" y="5370"/>
                    <a:pt x="45452" y="4125"/>
                    <a:pt x="43273" y="2763"/>
                  </a:cubicBezTo>
                  <a:cubicBezTo>
                    <a:pt x="41094" y="1440"/>
                    <a:pt x="38876" y="0"/>
                    <a:pt x="34439"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78" name="Google Shape;3578;p25"/>
            <p:cNvSpPr/>
            <p:nvPr/>
          </p:nvSpPr>
          <p:spPr>
            <a:xfrm>
              <a:off x="996525" y="418100"/>
              <a:ext cx="1721000" cy="158575"/>
            </a:xfrm>
            <a:custGeom>
              <a:avLst/>
              <a:gdLst/>
              <a:ahLst/>
              <a:cxnLst/>
              <a:rect l="l" t="t" r="r" b="b"/>
              <a:pathLst>
                <a:path w="68840" h="6343" extrusionOk="0">
                  <a:moveTo>
                    <a:pt x="1" y="0"/>
                  </a:moveTo>
                  <a:lnTo>
                    <a:pt x="1" y="973"/>
                  </a:lnTo>
                  <a:cubicBezTo>
                    <a:pt x="4165" y="973"/>
                    <a:pt x="6149" y="2218"/>
                    <a:pt x="8328" y="3580"/>
                  </a:cubicBezTo>
                  <a:cubicBezTo>
                    <a:pt x="10508" y="4942"/>
                    <a:pt x="12765" y="6343"/>
                    <a:pt x="17201" y="6343"/>
                  </a:cubicBezTo>
                  <a:cubicBezTo>
                    <a:pt x="21637" y="6343"/>
                    <a:pt x="23933" y="4903"/>
                    <a:pt x="26073" y="3580"/>
                  </a:cubicBezTo>
                  <a:cubicBezTo>
                    <a:pt x="28213" y="2218"/>
                    <a:pt x="30237" y="973"/>
                    <a:pt x="34439" y="973"/>
                  </a:cubicBezTo>
                  <a:cubicBezTo>
                    <a:pt x="38603" y="973"/>
                    <a:pt x="40588" y="2218"/>
                    <a:pt x="42767" y="3580"/>
                  </a:cubicBezTo>
                  <a:cubicBezTo>
                    <a:pt x="44946" y="4942"/>
                    <a:pt x="47203" y="6343"/>
                    <a:pt x="51639" y="6343"/>
                  </a:cubicBezTo>
                  <a:cubicBezTo>
                    <a:pt x="56075" y="6343"/>
                    <a:pt x="58332" y="4903"/>
                    <a:pt x="60512" y="3580"/>
                  </a:cubicBezTo>
                  <a:cubicBezTo>
                    <a:pt x="62652" y="2218"/>
                    <a:pt x="64675" y="973"/>
                    <a:pt x="68839" y="973"/>
                  </a:cubicBezTo>
                  <a:lnTo>
                    <a:pt x="68839" y="0"/>
                  </a:lnTo>
                  <a:cubicBezTo>
                    <a:pt x="64403" y="0"/>
                    <a:pt x="62146" y="1401"/>
                    <a:pt x="59967" y="2763"/>
                  </a:cubicBezTo>
                  <a:cubicBezTo>
                    <a:pt x="57826" y="4086"/>
                    <a:pt x="55803" y="5370"/>
                    <a:pt x="51639" y="5370"/>
                  </a:cubicBezTo>
                  <a:cubicBezTo>
                    <a:pt x="47475" y="5370"/>
                    <a:pt x="45452" y="4125"/>
                    <a:pt x="43273" y="2763"/>
                  </a:cubicBezTo>
                  <a:cubicBezTo>
                    <a:pt x="41094" y="1401"/>
                    <a:pt x="38876" y="0"/>
                    <a:pt x="34439" y="0"/>
                  </a:cubicBezTo>
                  <a:cubicBezTo>
                    <a:pt x="29964" y="0"/>
                    <a:pt x="27707" y="1401"/>
                    <a:pt x="25567" y="2763"/>
                  </a:cubicBezTo>
                  <a:cubicBezTo>
                    <a:pt x="23388" y="4086"/>
                    <a:pt x="21364" y="5370"/>
                    <a:pt x="17201" y="5370"/>
                  </a:cubicBezTo>
                  <a:cubicBezTo>
                    <a:pt x="13037" y="5370"/>
                    <a:pt x="11013" y="4125"/>
                    <a:pt x="8834" y="2763"/>
                  </a:cubicBezTo>
                  <a:cubicBezTo>
                    <a:pt x="6694" y="1401"/>
                    <a:pt x="4437" y="0"/>
                    <a:pt x="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79" name="Google Shape;3579;p25"/>
            <p:cNvSpPr/>
            <p:nvPr/>
          </p:nvSpPr>
          <p:spPr>
            <a:xfrm>
              <a:off x="996525" y="238125"/>
              <a:ext cx="1721950" cy="158575"/>
            </a:xfrm>
            <a:custGeom>
              <a:avLst/>
              <a:gdLst/>
              <a:ahLst/>
              <a:cxnLst/>
              <a:rect l="l" t="t" r="r" b="b"/>
              <a:pathLst>
                <a:path w="68878" h="6343" extrusionOk="0">
                  <a:moveTo>
                    <a:pt x="1" y="0"/>
                  </a:moveTo>
                  <a:lnTo>
                    <a:pt x="1" y="973"/>
                  </a:lnTo>
                  <a:cubicBezTo>
                    <a:pt x="4165" y="973"/>
                    <a:pt x="6149" y="2218"/>
                    <a:pt x="8328" y="3580"/>
                  </a:cubicBezTo>
                  <a:cubicBezTo>
                    <a:pt x="10508" y="4942"/>
                    <a:pt x="12765" y="6343"/>
                    <a:pt x="17201" y="6343"/>
                  </a:cubicBezTo>
                  <a:cubicBezTo>
                    <a:pt x="21637" y="6343"/>
                    <a:pt x="23933" y="4903"/>
                    <a:pt x="26073" y="3580"/>
                  </a:cubicBezTo>
                  <a:cubicBezTo>
                    <a:pt x="28213" y="2257"/>
                    <a:pt x="30237" y="973"/>
                    <a:pt x="34439" y="973"/>
                  </a:cubicBezTo>
                  <a:cubicBezTo>
                    <a:pt x="38603" y="973"/>
                    <a:pt x="40627" y="2218"/>
                    <a:pt x="42806" y="3580"/>
                  </a:cubicBezTo>
                  <a:cubicBezTo>
                    <a:pt x="44946" y="4942"/>
                    <a:pt x="47203" y="6343"/>
                    <a:pt x="51639" y="6343"/>
                  </a:cubicBezTo>
                  <a:cubicBezTo>
                    <a:pt x="56075" y="6343"/>
                    <a:pt x="58371" y="4903"/>
                    <a:pt x="60512" y="3580"/>
                  </a:cubicBezTo>
                  <a:cubicBezTo>
                    <a:pt x="62652" y="2257"/>
                    <a:pt x="64675" y="973"/>
                    <a:pt x="68878" y="973"/>
                  </a:cubicBezTo>
                  <a:lnTo>
                    <a:pt x="68878" y="0"/>
                  </a:lnTo>
                  <a:cubicBezTo>
                    <a:pt x="64403" y="0"/>
                    <a:pt x="62146" y="1401"/>
                    <a:pt x="60006" y="2763"/>
                  </a:cubicBezTo>
                  <a:cubicBezTo>
                    <a:pt x="57826" y="4086"/>
                    <a:pt x="55803" y="5370"/>
                    <a:pt x="51639" y="5370"/>
                  </a:cubicBezTo>
                  <a:cubicBezTo>
                    <a:pt x="47475" y="5370"/>
                    <a:pt x="45452" y="4125"/>
                    <a:pt x="43273" y="2763"/>
                  </a:cubicBezTo>
                  <a:cubicBezTo>
                    <a:pt x="41094" y="1401"/>
                    <a:pt x="38876" y="0"/>
                    <a:pt x="34439" y="0"/>
                  </a:cubicBezTo>
                  <a:cubicBezTo>
                    <a:pt x="29964" y="0"/>
                    <a:pt x="27707" y="1440"/>
                    <a:pt x="25567" y="2763"/>
                  </a:cubicBezTo>
                  <a:cubicBezTo>
                    <a:pt x="23388" y="4086"/>
                    <a:pt x="21364" y="5370"/>
                    <a:pt x="17201" y="5370"/>
                  </a:cubicBezTo>
                  <a:cubicBezTo>
                    <a:pt x="13037" y="5370"/>
                    <a:pt x="11013" y="4125"/>
                    <a:pt x="8834" y="2763"/>
                  </a:cubicBezTo>
                  <a:cubicBezTo>
                    <a:pt x="6694" y="1401"/>
                    <a:pt x="4437" y="0"/>
                    <a:pt x="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80" name="Google Shape;3580;p25"/>
            <p:cNvSpPr/>
            <p:nvPr/>
          </p:nvSpPr>
          <p:spPr>
            <a:xfrm>
              <a:off x="1048100" y="421000"/>
              <a:ext cx="5600" cy="4675"/>
            </a:xfrm>
            <a:custGeom>
              <a:avLst/>
              <a:gdLst/>
              <a:ahLst/>
              <a:cxnLst/>
              <a:rect l="l" t="t" r="r" b="b"/>
              <a:pathLst>
                <a:path w="224" h="187" extrusionOk="0">
                  <a:moveTo>
                    <a:pt x="39" y="1"/>
                  </a:moveTo>
                  <a:cubicBezTo>
                    <a:pt x="39" y="40"/>
                    <a:pt x="0" y="79"/>
                    <a:pt x="0" y="156"/>
                  </a:cubicBezTo>
                  <a:cubicBezTo>
                    <a:pt x="32" y="177"/>
                    <a:pt x="63" y="187"/>
                    <a:pt x="91" y="187"/>
                  </a:cubicBezTo>
                  <a:cubicBezTo>
                    <a:pt x="168" y="187"/>
                    <a:pt x="223" y="115"/>
                    <a:pt x="195"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81" name="Google Shape;3581;p25"/>
            <p:cNvSpPr/>
            <p:nvPr/>
          </p:nvSpPr>
          <p:spPr>
            <a:xfrm>
              <a:off x="1048100" y="428800"/>
              <a:ext cx="9750" cy="16550"/>
            </a:xfrm>
            <a:custGeom>
              <a:avLst/>
              <a:gdLst/>
              <a:ahLst/>
              <a:cxnLst/>
              <a:rect l="l" t="t" r="r" b="b"/>
              <a:pathLst>
                <a:path w="390" h="662" extrusionOk="0">
                  <a:moveTo>
                    <a:pt x="156" y="0"/>
                  </a:moveTo>
                  <a:cubicBezTo>
                    <a:pt x="117" y="234"/>
                    <a:pt x="0" y="467"/>
                    <a:pt x="78" y="662"/>
                  </a:cubicBezTo>
                  <a:lnTo>
                    <a:pt x="234" y="662"/>
                  </a:lnTo>
                  <a:cubicBezTo>
                    <a:pt x="234" y="350"/>
                    <a:pt x="312" y="350"/>
                    <a:pt x="389" y="39"/>
                  </a:cubicBezTo>
                  <a:cubicBezTo>
                    <a:pt x="351" y="0"/>
                    <a:pt x="234" y="0"/>
                    <a:pt x="15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82" name="Google Shape;3582;p25"/>
            <p:cNvSpPr/>
            <p:nvPr/>
          </p:nvSpPr>
          <p:spPr>
            <a:xfrm>
              <a:off x="1115225" y="271075"/>
              <a:ext cx="3900" cy="6950"/>
            </a:xfrm>
            <a:custGeom>
              <a:avLst/>
              <a:gdLst/>
              <a:ahLst/>
              <a:cxnLst/>
              <a:rect l="l" t="t" r="r" b="b"/>
              <a:pathLst>
                <a:path w="156" h="278" extrusionOk="0">
                  <a:moveTo>
                    <a:pt x="38" y="0"/>
                  </a:moveTo>
                  <a:cubicBezTo>
                    <a:pt x="27" y="0"/>
                    <a:pt x="14" y="2"/>
                    <a:pt x="0" y="5"/>
                  </a:cubicBezTo>
                  <a:cubicBezTo>
                    <a:pt x="39" y="161"/>
                    <a:pt x="78" y="277"/>
                    <a:pt x="156" y="277"/>
                  </a:cubicBezTo>
                  <a:cubicBezTo>
                    <a:pt x="156" y="171"/>
                    <a:pt x="156" y="0"/>
                    <a:pt x="3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83" name="Google Shape;3583;p25"/>
            <p:cNvSpPr/>
            <p:nvPr/>
          </p:nvSpPr>
          <p:spPr>
            <a:xfrm>
              <a:off x="1053925" y="977475"/>
              <a:ext cx="7825" cy="7800"/>
            </a:xfrm>
            <a:custGeom>
              <a:avLst/>
              <a:gdLst/>
              <a:ahLst/>
              <a:cxnLst/>
              <a:rect l="l" t="t" r="r" b="b"/>
              <a:pathLst>
                <a:path w="313" h="312" extrusionOk="0">
                  <a:moveTo>
                    <a:pt x="273" y="0"/>
                  </a:moveTo>
                  <a:lnTo>
                    <a:pt x="273" y="0"/>
                  </a:lnTo>
                  <a:cubicBezTo>
                    <a:pt x="156" y="78"/>
                    <a:pt x="79" y="156"/>
                    <a:pt x="1" y="273"/>
                  </a:cubicBezTo>
                  <a:lnTo>
                    <a:pt x="234" y="312"/>
                  </a:lnTo>
                  <a:cubicBezTo>
                    <a:pt x="312" y="234"/>
                    <a:pt x="312" y="78"/>
                    <a:pt x="273"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84" name="Google Shape;3584;p25"/>
            <p:cNvSpPr/>
            <p:nvPr/>
          </p:nvSpPr>
          <p:spPr>
            <a:xfrm>
              <a:off x="1104525" y="802350"/>
              <a:ext cx="8775" cy="15600"/>
            </a:xfrm>
            <a:custGeom>
              <a:avLst/>
              <a:gdLst/>
              <a:ahLst/>
              <a:cxnLst/>
              <a:rect l="l" t="t" r="r" b="b"/>
              <a:pathLst>
                <a:path w="351" h="624" extrusionOk="0">
                  <a:moveTo>
                    <a:pt x="78" y="1"/>
                  </a:moveTo>
                  <a:lnTo>
                    <a:pt x="78" y="1"/>
                  </a:lnTo>
                  <a:cubicBezTo>
                    <a:pt x="0" y="429"/>
                    <a:pt x="234" y="429"/>
                    <a:pt x="351" y="624"/>
                  </a:cubicBezTo>
                  <a:cubicBezTo>
                    <a:pt x="351" y="390"/>
                    <a:pt x="273" y="157"/>
                    <a:pt x="78"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85" name="Google Shape;3585;p25"/>
            <p:cNvSpPr/>
            <p:nvPr/>
          </p:nvSpPr>
          <p:spPr>
            <a:xfrm>
              <a:off x="1087000" y="270225"/>
              <a:ext cx="2950" cy="1950"/>
            </a:xfrm>
            <a:custGeom>
              <a:avLst/>
              <a:gdLst/>
              <a:ahLst/>
              <a:cxnLst/>
              <a:rect l="l" t="t" r="r" b="b"/>
              <a:pathLst>
                <a:path w="118" h="78" extrusionOk="0">
                  <a:moveTo>
                    <a:pt x="40" y="0"/>
                  </a:moveTo>
                  <a:cubicBezTo>
                    <a:pt x="40" y="0"/>
                    <a:pt x="1" y="39"/>
                    <a:pt x="1" y="78"/>
                  </a:cubicBezTo>
                  <a:lnTo>
                    <a:pt x="118" y="78"/>
                  </a:lnTo>
                  <a:lnTo>
                    <a:pt x="40"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86" name="Google Shape;3586;p25"/>
            <p:cNvSpPr/>
            <p:nvPr/>
          </p:nvSpPr>
          <p:spPr>
            <a:xfrm>
              <a:off x="1087000" y="254650"/>
              <a:ext cx="10725" cy="9875"/>
            </a:xfrm>
            <a:custGeom>
              <a:avLst/>
              <a:gdLst/>
              <a:ahLst/>
              <a:cxnLst/>
              <a:rect l="l" t="t" r="r" b="b"/>
              <a:pathLst>
                <a:path w="429" h="395" extrusionOk="0">
                  <a:moveTo>
                    <a:pt x="275" y="1"/>
                  </a:moveTo>
                  <a:cubicBezTo>
                    <a:pt x="156" y="1"/>
                    <a:pt x="27" y="52"/>
                    <a:pt x="1" y="156"/>
                  </a:cubicBezTo>
                  <a:cubicBezTo>
                    <a:pt x="73" y="192"/>
                    <a:pt x="45" y="394"/>
                    <a:pt x="163" y="394"/>
                  </a:cubicBezTo>
                  <a:cubicBezTo>
                    <a:pt x="173" y="394"/>
                    <a:pt x="184" y="393"/>
                    <a:pt x="195" y="390"/>
                  </a:cubicBezTo>
                  <a:cubicBezTo>
                    <a:pt x="351" y="351"/>
                    <a:pt x="429" y="195"/>
                    <a:pt x="429" y="39"/>
                  </a:cubicBezTo>
                  <a:cubicBezTo>
                    <a:pt x="390" y="14"/>
                    <a:pt x="334" y="1"/>
                    <a:pt x="275"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87" name="Google Shape;3587;p25"/>
            <p:cNvSpPr/>
            <p:nvPr/>
          </p:nvSpPr>
          <p:spPr>
            <a:xfrm>
              <a:off x="1145750" y="283725"/>
              <a:ext cx="5500" cy="8700"/>
            </a:xfrm>
            <a:custGeom>
              <a:avLst/>
              <a:gdLst/>
              <a:ahLst/>
              <a:cxnLst/>
              <a:rect l="l" t="t" r="r" b="b"/>
              <a:pathLst>
                <a:path w="220" h="348" extrusionOk="0">
                  <a:moveTo>
                    <a:pt x="96" y="1"/>
                  </a:moveTo>
                  <a:cubicBezTo>
                    <a:pt x="86" y="1"/>
                    <a:pt x="75" y="2"/>
                    <a:pt x="63" y="5"/>
                  </a:cubicBezTo>
                  <a:cubicBezTo>
                    <a:pt x="0" y="163"/>
                    <a:pt x="40" y="348"/>
                    <a:pt x="141" y="348"/>
                  </a:cubicBezTo>
                  <a:cubicBezTo>
                    <a:pt x="164" y="348"/>
                    <a:pt x="190" y="338"/>
                    <a:pt x="219" y="316"/>
                  </a:cubicBezTo>
                  <a:cubicBezTo>
                    <a:pt x="183" y="208"/>
                    <a:pt x="214" y="1"/>
                    <a:pt x="96"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88" name="Google Shape;3588;p25"/>
            <p:cNvSpPr/>
            <p:nvPr/>
          </p:nvSpPr>
          <p:spPr>
            <a:xfrm>
              <a:off x="1361350" y="1096150"/>
              <a:ext cx="12675" cy="8800"/>
            </a:xfrm>
            <a:custGeom>
              <a:avLst/>
              <a:gdLst/>
              <a:ahLst/>
              <a:cxnLst/>
              <a:rect l="l" t="t" r="r" b="b"/>
              <a:pathLst>
                <a:path w="507" h="352" extrusionOk="0">
                  <a:moveTo>
                    <a:pt x="429" y="1"/>
                  </a:moveTo>
                  <a:lnTo>
                    <a:pt x="429" y="1"/>
                  </a:lnTo>
                  <a:cubicBezTo>
                    <a:pt x="234" y="40"/>
                    <a:pt x="0" y="1"/>
                    <a:pt x="0" y="273"/>
                  </a:cubicBezTo>
                  <a:cubicBezTo>
                    <a:pt x="117" y="312"/>
                    <a:pt x="234" y="351"/>
                    <a:pt x="351" y="351"/>
                  </a:cubicBezTo>
                  <a:cubicBezTo>
                    <a:pt x="351" y="234"/>
                    <a:pt x="506" y="118"/>
                    <a:pt x="429"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89" name="Google Shape;3589;p25"/>
            <p:cNvSpPr/>
            <p:nvPr/>
          </p:nvSpPr>
          <p:spPr>
            <a:xfrm>
              <a:off x="1329250" y="1099975"/>
              <a:ext cx="6825" cy="4975"/>
            </a:xfrm>
            <a:custGeom>
              <a:avLst/>
              <a:gdLst/>
              <a:ahLst/>
              <a:cxnLst/>
              <a:rect l="l" t="t" r="r" b="b"/>
              <a:pathLst>
                <a:path w="273" h="199" extrusionOk="0">
                  <a:moveTo>
                    <a:pt x="168" y="0"/>
                  </a:moveTo>
                  <a:cubicBezTo>
                    <a:pt x="80" y="0"/>
                    <a:pt x="0" y="20"/>
                    <a:pt x="0" y="159"/>
                  </a:cubicBezTo>
                  <a:lnTo>
                    <a:pt x="234" y="198"/>
                  </a:lnTo>
                  <a:cubicBezTo>
                    <a:pt x="273" y="120"/>
                    <a:pt x="273" y="81"/>
                    <a:pt x="273" y="3"/>
                  </a:cubicBezTo>
                  <a:cubicBezTo>
                    <a:pt x="239" y="3"/>
                    <a:pt x="203" y="0"/>
                    <a:pt x="16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90" name="Google Shape;3590;p25"/>
            <p:cNvSpPr/>
            <p:nvPr/>
          </p:nvSpPr>
          <p:spPr>
            <a:xfrm>
              <a:off x="1337025" y="1083500"/>
              <a:ext cx="25325" cy="25325"/>
            </a:xfrm>
            <a:custGeom>
              <a:avLst/>
              <a:gdLst/>
              <a:ahLst/>
              <a:cxnLst/>
              <a:rect l="l" t="t" r="r" b="b"/>
              <a:pathLst>
                <a:path w="1013" h="1013" extrusionOk="0">
                  <a:moveTo>
                    <a:pt x="468" y="1"/>
                  </a:moveTo>
                  <a:cubicBezTo>
                    <a:pt x="273" y="157"/>
                    <a:pt x="195" y="662"/>
                    <a:pt x="1" y="857"/>
                  </a:cubicBezTo>
                  <a:cubicBezTo>
                    <a:pt x="156" y="935"/>
                    <a:pt x="351" y="974"/>
                    <a:pt x="545" y="1013"/>
                  </a:cubicBezTo>
                  <a:cubicBezTo>
                    <a:pt x="584" y="818"/>
                    <a:pt x="545" y="662"/>
                    <a:pt x="468" y="507"/>
                  </a:cubicBezTo>
                  <a:cubicBezTo>
                    <a:pt x="485" y="503"/>
                    <a:pt x="501" y="501"/>
                    <a:pt x="515" y="501"/>
                  </a:cubicBezTo>
                  <a:cubicBezTo>
                    <a:pt x="633" y="501"/>
                    <a:pt x="675" y="624"/>
                    <a:pt x="779" y="624"/>
                  </a:cubicBezTo>
                  <a:cubicBezTo>
                    <a:pt x="857" y="507"/>
                    <a:pt x="973" y="507"/>
                    <a:pt x="1012" y="351"/>
                  </a:cubicBezTo>
                  <a:cubicBezTo>
                    <a:pt x="926" y="207"/>
                    <a:pt x="882" y="127"/>
                    <a:pt x="770" y="127"/>
                  </a:cubicBezTo>
                  <a:cubicBezTo>
                    <a:pt x="731" y="127"/>
                    <a:pt x="684" y="137"/>
                    <a:pt x="623" y="157"/>
                  </a:cubicBezTo>
                  <a:cubicBezTo>
                    <a:pt x="623" y="118"/>
                    <a:pt x="623" y="79"/>
                    <a:pt x="584" y="40"/>
                  </a:cubicBezTo>
                  <a:lnTo>
                    <a:pt x="468"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91" name="Google Shape;3591;p25"/>
            <p:cNvSpPr/>
            <p:nvPr/>
          </p:nvSpPr>
          <p:spPr>
            <a:xfrm>
              <a:off x="1251425" y="710925"/>
              <a:ext cx="8775" cy="6825"/>
            </a:xfrm>
            <a:custGeom>
              <a:avLst/>
              <a:gdLst/>
              <a:ahLst/>
              <a:cxnLst/>
              <a:rect l="l" t="t" r="r" b="b"/>
              <a:pathLst>
                <a:path w="351" h="273" extrusionOk="0">
                  <a:moveTo>
                    <a:pt x="0" y="0"/>
                  </a:moveTo>
                  <a:cubicBezTo>
                    <a:pt x="0" y="39"/>
                    <a:pt x="0" y="78"/>
                    <a:pt x="39" y="78"/>
                  </a:cubicBezTo>
                  <a:lnTo>
                    <a:pt x="350" y="272"/>
                  </a:lnTo>
                  <a:cubicBezTo>
                    <a:pt x="312" y="117"/>
                    <a:pt x="156" y="39"/>
                    <a:pt x="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92" name="Google Shape;3592;p25"/>
            <p:cNvSpPr/>
            <p:nvPr/>
          </p:nvSpPr>
          <p:spPr>
            <a:xfrm>
              <a:off x="1209575" y="839325"/>
              <a:ext cx="7825" cy="10150"/>
            </a:xfrm>
            <a:custGeom>
              <a:avLst/>
              <a:gdLst/>
              <a:ahLst/>
              <a:cxnLst/>
              <a:rect l="l" t="t" r="r" b="b"/>
              <a:pathLst>
                <a:path w="313" h="406" extrusionOk="0">
                  <a:moveTo>
                    <a:pt x="1" y="1"/>
                  </a:moveTo>
                  <a:lnTo>
                    <a:pt x="1" y="1"/>
                  </a:lnTo>
                  <a:cubicBezTo>
                    <a:pt x="35" y="203"/>
                    <a:pt x="39" y="405"/>
                    <a:pt x="166" y="405"/>
                  </a:cubicBezTo>
                  <a:cubicBezTo>
                    <a:pt x="186" y="405"/>
                    <a:pt x="208" y="400"/>
                    <a:pt x="234" y="390"/>
                  </a:cubicBezTo>
                  <a:cubicBezTo>
                    <a:pt x="234" y="312"/>
                    <a:pt x="273" y="234"/>
                    <a:pt x="312" y="195"/>
                  </a:cubicBezTo>
                  <a:lnTo>
                    <a:pt x="1"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93" name="Google Shape;3593;p25"/>
            <p:cNvSpPr/>
            <p:nvPr/>
          </p:nvSpPr>
          <p:spPr>
            <a:xfrm>
              <a:off x="1214450" y="851000"/>
              <a:ext cx="4900" cy="7800"/>
            </a:xfrm>
            <a:custGeom>
              <a:avLst/>
              <a:gdLst/>
              <a:ahLst/>
              <a:cxnLst/>
              <a:rect l="l" t="t" r="r" b="b"/>
              <a:pathLst>
                <a:path w="196" h="312" extrusionOk="0">
                  <a:moveTo>
                    <a:pt x="39" y="1"/>
                  </a:moveTo>
                  <a:cubicBezTo>
                    <a:pt x="1" y="117"/>
                    <a:pt x="1" y="195"/>
                    <a:pt x="39" y="312"/>
                  </a:cubicBezTo>
                  <a:cubicBezTo>
                    <a:pt x="156" y="312"/>
                    <a:pt x="195" y="312"/>
                    <a:pt x="195" y="195"/>
                  </a:cubicBezTo>
                  <a:cubicBezTo>
                    <a:pt x="117" y="156"/>
                    <a:pt x="117" y="40"/>
                    <a:pt x="39"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94" name="Google Shape;3594;p25"/>
            <p:cNvSpPr/>
            <p:nvPr/>
          </p:nvSpPr>
          <p:spPr>
            <a:xfrm>
              <a:off x="1187200" y="1005675"/>
              <a:ext cx="6850" cy="8800"/>
            </a:xfrm>
            <a:custGeom>
              <a:avLst/>
              <a:gdLst/>
              <a:ahLst/>
              <a:cxnLst/>
              <a:rect l="l" t="t" r="r" b="b"/>
              <a:pathLst>
                <a:path w="274" h="352" extrusionOk="0">
                  <a:moveTo>
                    <a:pt x="40" y="1"/>
                  </a:moveTo>
                  <a:cubicBezTo>
                    <a:pt x="1" y="118"/>
                    <a:pt x="1" y="234"/>
                    <a:pt x="1" y="351"/>
                  </a:cubicBezTo>
                  <a:cubicBezTo>
                    <a:pt x="118" y="351"/>
                    <a:pt x="234" y="273"/>
                    <a:pt x="273" y="195"/>
                  </a:cubicBezTo>
                  <a:lnTo>
                    <a:pt x="273" y="118"/>
                  </a:lnTo>
                  <a:lnTo>
                    <a:pt x="40"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95" name="Google Shape;3595;p25"/>
            <p:cNvSpPr/>
            <p:nvPr/>
          </p:nvSpPr>
          <p:spPr>
            <a:xfrm>
              <a:off x="1422650" y="372375"/>
              <a:ext cx="5850" cy="4350"/>
            </a:xfrm>
            <a:custGeom>
              <a:avLst/>
              <a:gdLst/>
              <a:ahLst/>
              <a:cxnLst/>
              <a:rect l="l" t="t" r="r" b="b"/>
              <a:pathLst>
                <a:path w="234" h="174" extrusionOk="0">
                  <a:moveTo>
                    <a:pt x="0" y="0"/>
                  </a:moveTo>
                  <a:cubicBezTo>
                    <a:pt x="0" y="104"/>
                    <a:pt x="69" y="173"/>
                    <a:pt x="138" y="173"/>
                  </a:cubicBezTo>
                  <a:cubicBezTo>
                    <a:pt x="173" y="173"/>
                    <a:pt x="208" y="156"/>
                    <a:pt x="234" y="117"/>
                  </a:cubicBezTo>
                  <a:cubicBezTo>
                    <a:pt x="234" y="78"/>
                    <a:pt x="234" y="39"/>
                    <a:pt x="234"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96" name="Google Shape;3596;p25"/>
            <p:cNvSpPr/>
            <p:nvPr/>
          </p:nvSpPr>
          <p:spPr>
            <a:xfrm>
              <a:off x="1380800" y="1104925"/>
              <a:ext cx="5875" cy="6825"/>
            </a:xfrm>
            <a:custGeom>
              <a:avLst/>
              <a:gdLst/>
              <a:ahLst/>
              <a:cxnLst/>
              <a:rect l="l" t="t" r="r" b="b"/>
              <a:pathLst>
                <a:path w="235" h="273" extrusionOk="0">
                  <a:moveTo>
                    <a:pt x="195" y="0"/>
                  </a:moveTo>
                  <a:cubicBezTo>
                    <a:pt x="117" y="0"/>
                    <a:pt x="1" y="272"/>
                    <a:pt x="156" y="272"/>
                  </a:cubicBezTo>
                  <a:cubicBezTo>
                    <a:pt x="195" y="195"/>
                    <a:pt x="234" y="195"/>
                    <a:pt x="195"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97" name="Google Shape;3597;p25"/>
            <p:cNvSpPr/>
            <p:nvPr/>
          </p:nvSpPr>
          <p:spPr>
            <a:xfrm>
              <a:off x="1134675" y="455050"/>
              <a:ext cx="21425" cy="21425"/>
            </a:xfrm>
            <a:custGeom>
              <a:avLst/>
              <a:gdLst/>
              <a:ahLst/>
              <a:cxnLst/>
              <a:rect l="l" t="t" r="r" b="b"/>
              <a:pathLst>
                <a:path w="857" h="857" extrusionOk="0">
                  <a:moveTo>
                    <a:pt x="273" y="1"/>
                  </a:moveTo>
                  <a:cubicBezTo>
                    <a:pt x="156" y="156"/>
                    <a:pt x="1" y="195"/>
                    <a:pt x="40" y="507"/>
                  </a:cubicBezTo>
                  <a:lnTo>
                    <a:pt x="117" y="546"/>
                  </a:lnTo>
                  <a:cubicBezTo>
                    <a:pt x="139" y="524"/>
                    <a:pt x="160" y="491"/>
                    <a:pt x="181" y="491"/>
                  </a:cubicBezTo>
                  <a:cubicBezTo>
                    <a:pt x="199" y="491"/>
                    <a:pt x="216" y="514"/>
                    <a:pt x="234" y="584"/>
                  </a:cubicBezTo>
                  <a:lnTo>
                    <a:pt x="429" y="662"/>
                  </a:lnTo>
                  <a:cubicBezTo>
                    <a:pt x="429" y="662"/>
                    <a:pt x="468" y="662"/>
                    <a:pt x="468" y="701"/>
                  </a:cubicBezTo>
                  <a:lnTo>
                    <a:pt x="857" y="857"/>
                  </a:lnTo>
                  <a:cubicBezTo>
                    <a:pt x="632" y="744"/>
                    <a:pt x="660" y="271"/>
                    <a:pt x="349" y="271"/>
                  </a:cubicBezTo>
                  <a:cubicBezTo>
                    <a:pt x="337" y="271"/>
                    <a:pt x="325" y="272"/>
                    <a:pt x="312" y="273"/>
                  </a:cubicBezTo>
                  <a:cubicBezTo>
                    <a:pt x="351" y="234"/>
                    <a:pt x="390" y="40"/>
                    <a:pt x="273"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98" name="Google Shape;3598;p25"/>
            <p:cNvSpPr/>
            <p:nvPr/>
          </p:nvSpPr>
          <p:spPr>
            <a:xfrm>
              <a:off x="1130775" y="618500"/>
              <a:ext cx="1975" cy="2925"/>
            </a:xfrm>
            <a:custGeom>
              <a:avLst/>
              <a:gdLst/>
              <a:ahLst/>
              <a:cxnLst/>
              <a:rect l="l" t="t" r="r" b="b"/>
              <a:pathLst>
                <a:path w="79" h="117" extrusionOk="0">
                  <a:moveTo>
                    <a:pt x="1" y="0"/>
                  </a:moveTo>
                  <a:cubicBezTo>
                    <a:pt x="1" y="39"/>
                    <a:pt x="40" y="78"/>
                    <a:pt x="79" y="117"/>
                  </a:cubicBezTo>
                  <a:cubicBezTo>
                    <a:pt x="79" y="117"/>
                    <a:pt x="79" y="78"/>
                    <a:pt x="79" y="39"/>
                  </a:cubicBezTo>
                  <a:lnTo>
                    <a:pt x="1"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599" name="Google Shape;3599;p25"/>
            <p:cNvSpPr/>
            <p:nvPr/>
          </p:nvSpPr>
          <p:spPr>
            <a:xfrm>
              <a:off x="1115225" y="793600"/>
              <a:ext cx="10725" cy="8775"/>
            </a:xfrm>
            <a:custGeom>
              <a:avLst/>
              <a:gdLst/>
              <a:ahLst/>
              <a:cxnLst/>
              <a:rect l="l" t="t" r="r" b="b"/>
              <a:pathLst>
                <a:path w="429" h="351" extrusionOk="0">
                  <a:moveTo>
                    <a:pt x="39" y="1"/>
                  </a:moveTo>
                  <a:lnTo>
                    <a:pt x="39" y="1"/>
                  </a:lnTo>
                  <a:cubicBezTo>
                    <a:pt x="0" y="234"/>
                    <a:pt x="234" y="351"/>
                    <a:pt x="428" y="351"/>
                  </a:cubicBezTo>
                  <a:cubicBezTo>
                    <a:pt x="428" y="273"/>
                    <a:pt x="428" y="195"/>
                    <a:pt x="428" y="117"/>
                  </a:cubicBezTo>
                  <a:lnTo>
                    <a:pt x="39"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00" name="Google Shape;3600;p25"/>
            <p:cNvSpPr/>
            <p:nvPr/>
          </p:nvSpPr>
          <p:spPr>
            <a:xfrm>
              <a:off x="1127875" y="461875"/>
              <a:ext cx="3900" cy="3900"/>
            </a:xfrm>
            <a:custGeom>
              <a:avLst/>
              <a:gdLst/>
              <a:ahLst/>
              <a:cxnLst/>
              <a:rect l="l" t="t" r="r" b="b"/>
              <a:pathLst>
                <a:path w="156" h="156" extrusionOk="0">
                  <a:moveTo>
                    <a:pt x="156" y="0"/>
                  </a:moveTo>
                  <a:cubicBezTo>
                    <a:pt x="78" y="39"/>
                    <a:pt x="39" y="39"/>
                    <a:pt x="0" y="78"/>
                  </a:cubicBezTo>
                  <a:lnTo>
                    <a:pt x="156" y="156"/>
                  </a:lnTo>
                  <a:cubicBezTo>
                    <a:pt x="156" y="78"/>
                    <a:pt x="156" y="39"/>
                    <a:pt x="15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01" name="Google Shape;3601;p25"/>
            <p:cNvSpPr/>
            <p:nvPr/>
          </p:nvSpPr>
          <p:spPr>
            <a:xfrm>
              <a:off x="1126900" y="438525"/>
              <a:ext cx="10725" cy="6950"/>
            </a:xfrm>
            <a:custGeom>
              <a:avLst/>
              <a:gdLst/>
              <a:ahLst/>
              <a:cxnLst/>
              <a:rect l="l" t="t" r="r" b="b"/>
              <a:pathLst>
                <a:path w="429" h="278" extrusionOk="0">
                  <a:moveTo>
                    <a:pt x="78" y="0"/>
                  </a:moveTo>
                  <a:cubicBezTo>
                    <a:pt x="39" y="78"/>
                    <a:pt x="0" y="195"/>
                    <a:pt x="0" y="273"/>
                  </a:cubicBezTo>
                  <a:cubicBezTo>
                    <a:pt x="9" y="276"/>
                    <a:pt x="18" y="277"/>
                    <a:pt x="28" y="277"/>
                  </a:cubicBezTo>
                  <a:cubicBezTo>
                    <a:pt x="119" y="277"/>
                    <a:pt x="214" y="140"/>
                    <a:pt x="349" y="140"/>
                  </a:cubicBezTo>
                  <a:cubicBezTo>
                    <a:pt x="374" y="140"/>
                    <a:pt x="400" y="145"/>
                    <a:pt x="428" y="156"/>
                  </a:cubicBezTo>
                  <a:lnTo>
                    <a:pt x="78"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02" name="Google Shape;3602;p25"/>
            <p:cNvSpPr/>
            <p:nvPr/>
          </p:nvSpPr>
          <p:spPr>
            <a:xfrm>
              <a:off x="1138575" y="442400"/>
              <a:ext cx="1975" cy="1000"/>
            </a:xfrm>
            <a:custGeom>
              <a:avLst/>
              <a:gdLst/>
              <a:ahLst/>
              <a:cxnLst/>
              <a:rect l="l" t="t" r="r" b="b"/>
              <a:pathLst>
                <a:path w="79" h="40" extrusionOk="0">
                  <a:moveTo>
                    <a:pt x="78" y="40"/>
                  </a:moveTo>
                  <a:lnTo>
                    <a:pt x="78" y="40"/>
                  </a:lnTo>
                  <a:lnTo>
                    <a:pt x="0"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03" name="Google Shape;3603;p25"/>
            <p:cNvSpPr/>
            <p:nvPr/>
          </p:nvSpPr>
          <p:spPr>
            <a:xfrm>
              <a:off x="1231950" y="880550"/>
              <a:ext cx="8800" cy="5500"/>
            </a:xfrm>
            <a:custGeom>
              <a:avLst/>
              <a:gdLst/>
              <a:ahLst/>
              <a:cxnLst/>
              <a:rect l="l" t="t" r="r" b="b"/>
              <a:pathLst>
                <a:path w="352" h="220" extrusionOk="0">
                  <a:moveTo>
                    <a:pt x="87" y="0"/>
                  </a:moveTo>
                  <a:cubicBezTo>
                    <a:pt x="56" y="0"/>
                    <a:pt x="27" y="8"/>
                    <a:pt x="1" y="25"/>
                  </a:cubicBezTo>
                  <a:lnTo>
                    <a:pt x="351" y="219"/>
                  </a:lnTo>
                  <a:cubicBezTo>
                    <a:pt x="321" y="98"/>
                    <a:pt x="196" y="0"/>
                    <a:pt x="87"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04" name="Google Shape;3604;p25"/>
            <p:cNvSpPr/>
            <p:nvPr/>
          </p:nvSpPr>
          <p:spPr>
            <a:xfrm>
              <a:off x="1168725" y="636000"/>
              <a:ext cx="1975" cy="1975"/>
            </a:xfrm>
            <a:custGeom>
              <a:avLst/>
              <a:gdLst/>
              <a:ahLst/>
              <a:cxnLst/>
              <a:rect l="l" t="t" r="r" b="b"/>
              <a:pathLst>
                <a:path w="79" h="79" extrusionOk="0">
                  <a:moveTo>
                    <a:pt x="1" y="1"/>
                  </a:moveTo>
                  <a:lnTo>
                    <a:pt x="1" y="79"/>
                  </a:lnTo>
                  <a:cubicBezTo>
                    <a:pt x="1" y="79"/>
                    <a:pt x="39" y="40"/>
                    <a:pt x="78" y="40"/>
                  </a:cubicBezTo>
                  <a:lnTo>
                    <a:pt x="1"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05" name="Google Shape;3605;p25"/>
            <p:cNvSpPr/>
            <p:nvPr/>
          </p:nvSpPr>
          <p:spPr>
            <a:xfrm>
              <a:off x="1165800" y="994000"/>
              <a:ext cx="3925" cy="5875"/>
            </a:xfrm>
            <a:custGeom>
              <a:avLst/>
              <a:gdLst/>
              <a:ahLst/>
              <a:cxnLst/>
              <a:rect l="l" t="t" r="r" b="b"/>
              <a:pathLst>
                <a:path w="157" h="235" extrusionOk="0">
                  <a:moveTo>
                    <a:pt x="40" y="1"/>
                  </a:moveTo>
                  <a:cubicBezTo>
                    <a:pt x="1" y="79"/>
                    <a:pt x="1" y="157"/>
                    <a:pt x="40" y="234"/>
                  </a:cubicBezTo>
                  <a:cubicBezTo>
                    <a:pt x="118" y="234"/>
                    <a:pt x="156" y="195"/>
                    <a:pt x="156" y="79"/>
                  </a:cubicBezTo>
                  <a:lnTo>
                    <a:pt x="40"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06" name="Google Shape;3606;p25"/>
            <p:cNvSpPr/>
            <p:nvPr/>
          </p:nvSpPr>
          <p:spPr>
            <a:xfrm>
              <a:off x="1167750" y="841275"/>
              <a:ext cx="1000" cy="1975"/>
            </a:xfrm>
            <a:custGeom>
              <a:avLst/>
              <a:gdLst/>
              <a:ahLst/>
              <a:cxnLst/>
              <a:rect l="l" t="t" r="r" b="b"/>
              <a:pathLst>
                <a:path w="40" h="79" extrusionOk="0">
                  <a:moveTo>
                    <a:pt x="1" y="0"/>
                  </a:moveTo>
                  <a:cubicBezTo>
                    <a:pt x="1" y="0"/>
                    <a:pt x="1" y="39"/>
                    <a:pt x="1" y="39"/>
                  </a:cubicBezTo>
                  <a:lnTo>
                    <a:pt x="40" y="78"/>
                  </a:lnTo>
                  <a:cubicBezTo>
                    <a:pt x="40" y="39"/>
                    <a:pt x="40" y="39"/>
                    <a:pt x="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07" name="Google Shape;3607;p25"/>
            <p:cNvSpPr/>
            <p:nvPr/>
          </p:nvSpPr>
          <p:spPr>
            <a:xfrm>
              <a:off x="1194025" y="1014450"/>
              <a:ext cx="6825" cy="9750"/>
            </a:xfrm>
            <a:custGeom>
              <a:avLst/>
              <a:gdLst/>
              <a:ahLst/>
              <a:cxnLst/>
              <a:rect l="l" t="t" r="r" b="b"/>
              <a:pathLst>
                <a:path w="273" h="390" extrusionOk="0">
                  <a:moveTo>
                    <a:pt x="78" y="0"/>
                  </a:moveTo>
                  <a:cubicBezTo>
                    <a:pt x="39" y="117"/>
                    <a:pt x="0" y="272"/>
                    <a:pt x="78" y="389"/>
                  </a:cubicBezTo>
                  <a:cubicBezTo>
                    <a:pt x="156" y="389"/>
                    <a:pt x="234" y="389"/>
                    <a:pt x="273" y="311"/>
                  </a:cubicBezTo>
                  <a:cubicBezTo>
                    <a:pt x="273" y="117"/>
                    <a:pt x="195" y="0"/>
                    <a:pt x="7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08" name="Google Shape;3608;p25"/>
            <p:cNvSpPr/>
            <p:nvPr/>
          </p:nvSpPr>
          <p:spPr>
            <a:xfrm>
              <a:off x="1194025" y="494950"/>
              <a:ext cx="3900" cy="5850"/>
            </a:xfrm>
            <a:custGeom>
              <a:avLst/>
              <a:gdLst/>
              <a:ahLst/>
              <a:cxnLst/>
              <a:rect l="l" t="t" r="r" b="b"/>
              <a:pathLst>
                <a:path w="156" h="234" extrusionOk="0">
                  <a:moveTo>
                    <a:pt x="0" y="0"/>
                  </a:moveTo>
                  <a:cubicBezTo>
                    <a:pt x="0" y="39"/>
                    <a:pt x="0" y="78"/>
                    <a:pt x="0" y="156"/>
                  </a:cubicBezTo>
                  <a:lnTo>
                    <a:pt x="156" y="234"/>
                  </a:lnTo>
                  <a:cubicBezTo>
                    <a:pt x="117" y="195"/>
                    <a:pt x="39" y="78"/>
                    <a:pt x="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09" name="Google Shape;3609;p25"/>
            <p:cNvSpPr/>
            <p:nvPr/>
          </p:nvSpPr>
          <p:spPr>
            <a:xfrm>
              <a:off x="1200825" y="501750"/>
              <a:ext cx="1975" cy="1000"/>
            </a:xfrm>
            <a:custGeom>
              <a:avLst/>
              <a:gdLst/>
              <a:ahLst/>
              <a:cxnLst/>
              <a:rect l="l" t="t" r="r" b="b"/>
              <a:pathLst>
                <a:path w="79" h="40" extrusionOk="0">
                  <a:moveTo>
                    <a:pt x="79" y="1"/>
                  </a:moveTo>
                  <a:cubicBezTo>
                    <a:pt x="40" y="1"/>
                    <a:pt x="1" y="40"/>
                    <a:pt x="1" y="40"/>
                  </a:cubicBezTo>
                  <a:lnTo>
                    <a:pt x="40" y="40"/>
                  </a:lnTo>
                  <a:cubicBezTo>
                    <a:pt x="40" y="40"/>
                    <a:pt x="40" y="1"/>
                    <a:pt x="79"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10" name="Google Shape;3610;p25"/>
            <p:cNvSpPr/>
            <p:nvPr/>
          </p:nvSpPr>
          <p:spPr>
            <a:xfrm>
              <a:off x="1183325" y="465750"/>
              <a:ext cx="10725" cy="17550"/>
            </a:xfrm>
            <a:custGeom>
              <a:avLst/>
              <a:gdLst/>
              <a:ahLst/>
              <a:cxnLst/>
              <a:rect l="l" t="t" r="r" b="b"/>
              <a:pathLst>
                <a:path w="429" h="702" extrusionOk="0">
                  <a:moveTo>
                    <a:pt x="156" y="1"/>
                  </a:moveTo>
                  <a:lnTo>
                    <a:pt x="156" y="1"/>
                  </a:lnTo>
                  <a:cubicBezTo>
                    <a:pt x="39" y="312"/>
                    <a:pt x="0" y="662"/>
                    <a:pt x="273" y="701"/>
                  </a:cubicBezTo>
                  <a:cubicBezTo>
                    <a:pt x="214" y="526"/>
                    <a:pt x="224" y="487"/>
                    <a:pt x="263" y="487"/>
                  </a:cubicBezTo>
                  <a:cubicBezTo>
                    <a:pt x="294" y="487"/>
                    <a:pt x="344" y="512"/>
                    <a:pt x="392" y="512"/>
                  </a:cubicBezTo>
                  <a:cubicBezTo>
                    <a:pt x="405" y="512"/>
                    <a:pt x="417" y="511"/>
                    <a:pt x="428" y="507"/>
                  </a:cubicBezTo>
                  <a:cubicBezTo>
                    <a:pt x="312" y="429"/>
                    <a:pt x="312" y="273"/>
                    <a:pt x="312" y="118"/>
                  </a:cubicBezTo>
                  <a:lnTo>
                    <a:pt x="156"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11" name="Google Shape;3611;p25"/>
            <p:cNvSpPr/>
            <p:nvPr/>
          </p:nvSpPr>
          <p:spPr>
            <a:xfrm>
              <a:off x="1780650" y="603900"/>
              <a:ext cx="4875" cy="1975"/>
            </a:xfrm>
            <a:custGeom>
              <a:avLst/>
              <a:gdLst/>
              <a:ahLst/>
              <a:cxnLst/>
              <a:rect l="l" t="t" r="r" b="b"/>
              <a:pathLst>
                <a:path w="195" h="79" extrusionOk="0">
                  <a:moveTo>
                    <a:pt x="195" y="1"/>
                  </a:moveTo>
                  <a:lnTo>
                    <a:pt x="0" y="39"/>
                  </a:lnTo>
                  <a:cubicBezTo>
                    <a:pt x="0" y="39"/>
                    <a:pt x="0" y="78"/>
                    <a:pt x="0" y="78"/>
                  </a:cubicBezTo>
                  <a:cubicBezTo>
                    <a:pt x="78" y="78"/>
                    <a:pt x="156" y="39"/>
                    <a:pt x="195"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12" name="Google Shape;3612;p25"/>
            <p:cNvSpPr/>
            <p:nvPr/>
          </p:nvSpPr>
          <p:spPr>
            <a:xfrm>
              <a:off x="1845825" y="422950"/>
              <a:ext cx="5850" cy="8775"/>
            </a:xfrm>
            <a:custGeom>
              <a:avLst/>
              <a:gdLst/>
              <a:ahLst/>
              <a:cxnLst/>
              <a:rect l="l" t="t" r="r" b="b"/>
              <a:pathLst>
                <a:path w="234" h="351" extrusionOk="0">
                  <a:moveTo>
                    <a:pt x="234" y="1"/>
                  </a:moveTo>
                  <a:lnTo>
                    <a:pt x="234" y="1"/>
                  </a:lnTo>
                  <a:cubicBezTo>
                    <a:pt x="156" y="40"/>
                    <a:pt x="78" y="117"/>
                    <a:pt x="0" y="156"/>
                  </a:cubicBezTo>
                  <a:lnTo>
                    <a:pt x="0" y="312"/>
                  </a:lnTo>
                  <a:cubicBezTo>
                    <a:pt x="39" y="312"/>
                    <a:pt x="78" y="351"/>
                    <a:pt x="117" y="351"/>
                  </a:cubicBezTo>
                  <a:cubicBezTo>
                    <a:pt x="117" y="156"/>
                    <a:pt x="195" y="117"/>
                    <a:pt x="234"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13" name="Google Shape;3613;p25"/>
            <p:cNvSpPr/>
            <p:nvPr/>
          </p:nvSpPr>
          <p:spPr>
            <a:xfrm>
              <a:off x="1833175" y="239075"/>
              <a:ext cx="4900" cy="3925"/>
            </a:xfrm>
            <a:custGeom>
              <a:avLst/>
              <a:gdLst/>
              <a:ahLst/>
              <a:cxnLst/>
              <a:rect l="l" t="t" r="r" b="b"/>
              <a:pathLst>
                <a:path w="196" h="157" extrusionOk="0">
                  <a:moveTo>
                    <a:pt x="1" y="1"/>
                  </a:moveTo>
                  <a:cubicBezTo>
                    <a:pt x="39" y="79"/>
                    <a:pt x="39" y="118"/>
                    <a:pt x="78" y="157"/>
                  </a:cubicBezTo>
                  <a:cubicBezTo>
                    <a:pt x="117" y="79"/>
                    <a:pt x="156" y="40"/>
                    <a:pt x="195"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14" name="Google Shape;3614;p25"/>
            <p:cNvSpPr/>
            <p:nvPr/>
          </p:nvSpPr>
          <p:spPr>
            <a:xfrm>
              <a:off x="1734925" y="443375"/>
              <a:ext cx="4875" cy="6850"/>
            </a:xfrm>
            <a:custGeom>
              <a:avLst/>
              <a:gdLst/>
              <a:ahLst/>
              <a:cxnLst/>
              <a:rect l="l" t="t" r="r" b="b"/>
              <a:pathLst>
                <a:path w="195" h="274" extrusionOk="0">
                  <a:moveTo>
                    <a:pt x="78" y="1"/>
                  </a:moveTo>
                  <a:cubicBezTo>
                    <a:pt x="0" y="79"/>
                    <a:pt x="0" y="273"/>
                    <a:pt x="117" y="273"/>
                  </a:cubicBezTo>
                  <a:cubicBezTo>
                    <a:pt x="195" y="273"/>
                    <a:pt x="156" y="1"/>
                    <a:pt x="78"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15" name="Google Shape;3615;p25"/>
            <p:cNvSpPr/>
            <p:nvPr/>
          </p:nvSpPr>
          <p:spPr>
            <a:xfrm>
              <a:off x="1733950" y="982325"/>
              <a:ext cx="6825" cy="20475"/>
            </a:xfrm>
            <a:custGeom>
              <a:avLst/>
              <a:gdLst/>
              <a:ahLst/>
              <a:cxnLst/>
              <a:rect l="l" t="t" r="r" b="b"/>
              <a:pathLst>
                <a:path w="273" h="819" extrusionOk="0">
                  <a:moveTo>
                    <a:pt x="78" y="1"/>
                  </a:moveTo>
                  <a:cubicBezTo>
                    <a:pt x="39" y="273"/>
                    <a:pt x="39" y="351"/>
                    <a:pt x="0" y="779"/>
                  </a:cubicBezTo>
                  <a:cubicBezTo>
                    <a:pt x="0" y="779"/>
                    <a:pt x="39" y="779"/>
                    <a:pt x="39" y="818"/>
                  </a:cubicBezTo>
                  <a:lnTo>
                    <a:pt x="273" y="740"/>
                  </a:lnTo>
                  <a:cubicBezTo>
                    <a:pt x="273" y="740"/>
                    <a:pt x="273" y="701"/>
                    <a:pt x="273" y="701"/>
                  </a:cubicBezTo>
                  <a:cubicBezTo>
                    <a:pt x="195" y="351"/>
                    <a:pt x="195" y="234"/>
                    <a:pt x="78"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16" name="Google Shape;3616;p25"/>
            <p:cNvSpPr/>
            <p:nvPr/>
          </p:nvSpPr>
          <p:spPr>
            <a:xfrm>
              <a:off x="1719350" y="264875"/>
              <a:ext cx="9750" cy="5525"/>
            </a:xfrm>
            <a:custGeom>
              <a:avLst/>
              <a:gdLst/>
              <a:ahLst/>
              <a:cxnLst/>
              <a:rect l="l" t="t" r="r" b="b"/>
              <a:pathLst>
                <a:path w="390" h="221" extrusionOk="0">
                  <a:moveTo>
                    <a:pt x="181" y="0"/>
                  </a:moveTo>
                  <a:cubicBezTo>
                    <a:pt x="108" y="0"/>
                    <a:pt x="40" y="20"/>
                    <a:pt x="1" y="97"/>
                  </a:cubicBezTo>
                  <a:cubicBezTo>
                    <a:pt x="70" y="97"/>
                    <a:pt x="47" y="220"/>
                    <a:pt x="123" y="220"/>
                  </a:cubicBezTo>
                  <a:cubicBezTo>
                    <a:pt x="132" y="220"/>
                    <a:pt x="143" y="218"/>
                    <a:pt x="156" y="214"/>
                  </a:cubicBezTo>
                  <a:cubicBezTo>
                    <a:pt x="156" y="58"/>
                    <a:pt x="390" y="214"/>
                    <a:pt x="390" y="20"/>
                  </a:cubicBezTo>
                  <a:cubicBezTo>
                    <a:pt x="331" y="20"/>
                    <a:pt x="254" y="0"/>
                    <a:pt x="18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17" name="Google Shape;3617;p25"/>
            <p:cNvSpPr/>
            <p:nvPr/>
          </p:nvSpPr>
          <p:spPr>
            <a:xfrm>
              <a:off x="1720325" y="990900"/>
              <a:ext cx="8775" cy="11000"/>
            </a:xfrm>
            <a:custGeom>
              <a:avLst/>
              <a:gdLst/>
              <a:ahLst/>
              <a:cxnLst/>
              <a:rect l="l" t="t" r="r" b="b"/>
              <a:pathLst>
                <a:path w="351" h="440" extrusionOk="0">
                  <a:moveTo>
                    <a:pt x="139" y="1"/>
                  </a:moveTo>
                  <a:cubicBezTo>
                    <a:pt x="119" y="1"/>
                    <a:pt x="99" y="3"/>
                    <a:pt x="78" y="8"/>
                  </a:cubicBezTo>
                  <a:cubicBezTo>
                    <a:pt x="78" y="86"/>
                    <a:pt x="1" y="47"/>
                    <a:pt x="1" y="164"/>
                  </a:cubicBezTo>
                  <a:cubicBezTo>
                    <a:pt x="78" y="203"/>
                    <a:pt x="117" y="319"/>
                    <a:pt x="117" y="436"/>
                  </a:cubicBezTo>
                  <a:cubicBezTo>
                    <a:pt x="128" y="438"/>
                    <a:pt x="137" y="439"/>
                    <a:pt x="145" y="439"/>
                  </a:cubicBezTo>
                  <a:cubicBezTo>
                    <a:pt x="280" y="439"/>
                    <a:pt x="191" y="191"/>
                    <a:pt x="302" y="191"/>
                  </a:cubicBezTo>
                  <a:cubicBezTo>
                    <a:pt x="315" y="191"/>
                    <a:pt x="331" y="195"/>
                    <a:pt x="351" y="203"/>
                  </a:cubicBezTo>
                  <a:cubicBezTo>
                    <a:pt x="351" y="102"/>
                    <a:pt x="263" y="1"/>
                    <a:pt x="139"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18" name="Google Shape;3618;p25"/>
            <p:cNvSpPr/>
            <p:nvPr/>
          </p:nvSpPr>
          <p:spPr>
            <a:xfrm>
              <a:off x="1795225" y="601950"/>
              <a:ext cx="3925" cy="4125"/>
            </a:xfrm>
            <a:custGeom>
              <a:avLst/>
              <a:gdLst/>
              <a:ahLst/>
              <a:cxnLst/>
              <a:rect l="l" t="t" r="r" b="b"/>
              <a:pathLst>
                <a:path w="157" h="165" extrusionOk="0">
                  <a:moveTo>
                    <a:pt x="1" y="1"/>
                  </a:moveTo>
                  <a:cubicBezTo>
                    <a:pt x="1" y="40"/>
                    <a:pt x="1" y="79"/>
                    <a:pt x="1" y="156"/>
                  </a:cubicBezTo>
                  <a:cubicBezTo>
                    <a:pt x="17" y="162"/>
                    <a:pt x="31" y="164"/>
                    <a:pt x="45" y="164"/>
                  </a:cubicBezTo>
                  <a:cubicBezTo>
                    <a:pt x="128" y="164"/>
                    <a:pt x="157" y="68"/>
                    <a:pt x="157"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19" name="Google Shape;3619;p25"/>
            <p:cNvSpPr/>
            <p:nvPr/>
          </p:nvSpPr>
          <p:spPr>
            <a:xfrm>
              <a:off x="1824425" y="242000"/>
              <a:ext cx="9750" cy="21425"/>
            </a:xfrm>
            <a:custGeom>
              <a:avLst/>
              <a:gdLst/>
              <a:ahLst/>
              <a:cxnLst/>
              <a:rect l="l" t="t" r="r" b="b"/>
              <a:pathLst>
                <a:path w="390" h="857" extrusionOk="0">
                  <a:moveTo>
                    <a:pt x="117" y="1"/>
                  </a:moveTo>
                  <a:cubicBezTo>
                    <a:pt x="0" y="1"/>
                    <a:pt x="0" y="117"/>
                    <a:pt x="0" y="273"/>
                  </a:cubicBezTo>
                  <a:cubicBezTo>
                    <a:pt x="78" y="273"/>
                    <a:pt x="156" y="273"/>
                    <a:pt x="156" y="312"/>
                  </a:cubicBezTo>
                  <a:cubicBezTo>
                    <a:pt x="195" y="507"/>
                    <a:pt x="156" y="701"/>
                    <a:pt x="78" y="857"/>
                  </a:cubicBezTo>
                  <a:lnTo>
                    <a:pt x="389" y="857"/>
                  </a:lnTo>
                  <a:lnTo>
                    <a:pt x="389" y="429"/>
                  </a:lnTo>
                  <a:cubicBezTo>
                    <a:pt x="234" y="351"/>
                    <a:pt x="117" y="195"/>
                    <a:pt x="117"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20" name="Google Shape;3620;p25"/>
            <p:cNvSpPr/>
            <p:nvPr/>
          </p:nvSpPr>
          <p:spPr>
            <a:xfrm>
              <a:off x="1485875" y="382100"/>
              <a:ext cx="5700" cy="7075"/>
            </a:xfrm>
            <a:custGeom>
              <a:avLst/>
              <a:gdLst/>
              <a:ahLst/>
              <a:cxnLst/>
              <a:rect l="l" t="t" r="r" b="b"/>
              <a:pathLst>
                <a:path w="228" h="283" extrusionOk="0">
                  <a:moveTo>
                    <a:pt x="195" y="0"/>
                  </a:moveTo>
                  <a:lnTo>
                    <a:pt x="195" y="0"/>
                  </a:lnTo>
                  <a:cubicBezTo>
                    <a:pt x="117" y="39"/>
                    <a:pt x="0" y="78"/>
                    <a:pt x="39" y="273"/>
                  </a:cubicBezTo>
                  <a:cubicBezTo>
                    <a:pt x="58" y="279"/>
                    <a:pt x="76" y="282"/>
                    <a:pt x="93" y="282"/>
                  </a:cubicBezTo>
                  <a:cubicBezTo>
                    <a:pt x="178" y="282"/>
                    <a:pt x="228" y="196"/>
                    <a:pt x="195"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21" name="Google Shape;3621;p25"/>
            <p:cNvSpPr/>
            <p:nvPr/>
          </p:nvSpPr>
          <p:spPr>
            <a:xfrm>
              <a:off x="1648325" y="300375"/>
              <a:ext cx="1975" cy="1975"/>
            </a:xfrm>
            <a:custGeom>
              <a:avLst/>
              <a:gdLst/>
              <a:ahLst/>
              <a:cxnLst/>
              <a:rect l="l" t="t" r="r" b="b"/>
              <a:pathLst>
                <a:path w="79" h="79" extrusionOk="0">
                  <a:moveTo>
                    <a:pt x="79" y="0"/>
                  </a:moveTo>
                  <a:lnTo>
                    <a:pt x="1" y="39"/>
                  </a:lnTo>
                  <a:lnTo>
                    <a:pt x="79" y="78"/>
                  </a:lnTo>
                  <a:cubicBezTo>
                    <a:pt x="79" y="39"/>
                    <a:pt x="79" y="0"/>
                    <a:pt x="79"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22" name="Google Shape;3622;p25"/>
            <p:cNvSpPr/>
            <p:nvPr/>
          </p:nvSpPr>
          <p:spPr>
            <a:xfrm>
              <a:off x="1316600" y="535800"/>
              <a:ext cx="3925" cy="1725"/>
            </a:xfrm>
            <a:custGeom>
              <a:avLst/>
              <a:gdLst/>
              <a:ahLst/>
              <a:cxnLst/>
              <a:rect l="l" t="t" r="r" b="b"/>
              <a:pathLst>
                <a:path w="157" h="69" extrusionOk="0">
                  <a:moveTo>
                    <a:pt x="0" y="1"/>
                  </a:moveTo>
                  <a:lnTo>
                    <a:pt x="0" y="39"/>
                  </a:lnTo>
                  <a:cubicBezTo>
                    <a:pt x="39" y="59"/>
                    <a:pt x="69" y="69"/>
                    <a:pt x="93" y="69"/>
                  </a:cubicBezTo>
                  <a:cubicBezTo>
                    <a:pt x="117" y="69"/>
                    <a:pt x="137" y="59"/>
                    <a:pt x="156" y="39"/>
                  </a:cubicBezTo>
                  <a:lnTo>
                    <a:pt x="0"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23" name="Google Shape;3623;p25"/>
            <p:cNvSpPr/>
            <p:nvPr/>
          </p:nvSpPr>
          <p:spPr>
            <a:xfrm>
              <a:off x="1291300" y="348050"/>
              <a:ext cx="4900" cy="6250"/>
            </a:xfrm>
            <a:custGeom>
              <a:avLst/>
              <a:gdLst/>
              <a:ahLst/>
              <a:cxnLst/>
              <a:rect l="l" t="t" r="r" b="b"/>
              <a:pathLst>
                <a:path w="196" h="250" extrusionOk="0">
                  <a:moveTo>
                    <a:pt x="40" y="0"/>
                  </a:moveTo>
                  <a:cubicBezTo>
                    <a:pt x="1" y="78"/>
                    <a:pt x="1" y="156"/>
                    <a:pt x="1" y="234"/>
                  </a:cubicBezTo>
                  <a:cubicBezTo>
                    <a:pt x="23" y="245"/>
                    <a:pt x="46" y="250"/>
                    <a:pt x="68" y="250"/>
                  </a:cubicBezTo>
                  <a:cubicBezTo>
                    <a:pt x="121" y="250"/>
                    <a:pt x="168" y="222"/>
                    <a:pt x="195" y="195"/>
                  </a:cubicBezTo>
                  <a:cubicBezTo>
                    <a:pt x="195" y="78"/>
                    <a:pt x="156" y="0"/>
                    <a:pt x="4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24" name="Google Shape;3624;p25"/>
            <p:cNvSpPr/>
            <p:nvPr/>
          </p:nvSpPr>
          <p:spPr>
            <a:xfrm>
              <a:off x="1553975" y="542600"/>
              <a:ext cx="8775" cy="14625"/>
            </a:xfrm>
            <a:custGeom>
              <a:avLst/>
              <a:gdLst/>
              <a:ahLst/>
              <a:cxnLst/>
              <a:rect l="l" t="t" r="r" b="b"/>
              <a:pathLst>
                <a:path w="351" h="585" extrusionOk="0">
                  <a:moveTo>
                    <a:pt x="351" y="1"/>
                  </a:moveTo>
                  <a:cubicBezTo>
                    <a:pt x="78" y="1"/>
                    <a:pt x="78" y="351"/>
                    <a:pt x="0" y="585"/>
                  </a:cubicBezTo>
                  <a:lnTo>
                    <a:pt x="273" y="507"/>
                  </a:lnTo>
                  <a:cubicBezTo>
                    <a:pt x="312" y="351"/>
                    <a:pt x="351" y="157"/>
                    <a:pt x="351"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25" name="Google Shape;3625;p25"/>
            <p:cNvSpPr/>
            <p:nvPr/>
          </p:nvSpPr>
          <p:spPr>
            <a:xfrm>
              <a:off x="1609425" y="861700"/>
              <a:ext cx="7350" cy="7150"/>
            </a:xfrm>
            <a:custGeom>
              <a:avLst/>
              <a:gdLst/>
              <a:ahLst/>
              <a:cxnLst/>
              <a:rect l="l" t="t" r="r" b="b"/>
              <a:pathLst>
                <a:path w="294" h="286" extrusionOk="0">
                  <a:moveTo>
                    <a:pt x="234" y="1"/>
                  </a:moveTo>
                  <a:cubicBezTo>
                    <a:pt x="117" y="1"/>
                    <a:pt x="117" y="78"/>
                    <a:pt x="39" y="78"/>
                  </a:cubicBezTo>
                  <a:lnTo>
                    <a:pt x="0" y="117"/>
                  </a:lnTo>
                  <a:lnTo>
                    <a:pt x="0" y="234"/>
                  </a:lnTo>
                  <a:cubicBezTo>
                    <a:pt x="28" y="270"/>
                    <a:pt x="59" y="285"/>
                    <a:pt x="90" y="285"/>
                  </a:cubicBezTo>
                  <a:cubicBezTo>
                    <a:pt x="193" y="285"/>
                    <a:pt x="294" y="120"/>
                    <a:pt x="234"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26" name="Google Shape;3626;p25"/>
            <p:cNvSpPr/>
            <p:nvPr/>
          </p:nvSpPr>
          <p:spPr>
            <a:xfrm>
              <a:off x="1314650" y="537750"/>
              <a:ext cx="23375" cy="21600"/>
            </a:xfrm>
            <a:custGeom>
              <a:avLst/>
              <a:gdLst/>
              <a:ahLst/>
              <a:cxnLst/>
              <a:rect l="l" t="t" r="r" b="b"/>
              <a:pathLst>
                <a:path w="935" h="864" extrusionOk="0">
                  <a:moveTo>
                    <a:pt x="468" y="0"/>
                  </a:moveTo>
                  <a:lnTo>
                    <a:pt x="429" y="312"/>
                  </a:lnTo>
                  <a:cubicBezTo>
                    <a:pt x="419" y="302"/>
                    <a:pt x="407" y="297"/>
                    <a:pt x="394" y="297"/>
                  </a:cubicBezTo>
                  <a:cubicBezTo>
                    <a:pt x="356" y="297"/>
                    <a:pt x="312" y="341"/>
                    <a:pt x="312" y="428"/>
                  </a:cubicBezTo>
                  <a:cubicBezTo>
                    <a:pt x="280" y="332"/>
                    <a:pt x="169" y="263"/>
                    <a:pt x="65" y="263"/>
                  </a:cubicBezTo>
                  <a:cubicBezTo>
                    <a:pt x="43" y="263"/>
                    <a:pt x="21" y="266"/>
                    <a:pt x="1" y="273"/>
                  </a:cubicBezTo>
                  <a:lnTo>
                    <a:pt x="1" y="545"/>
                  </a:lnTo>
                  <a:cubicBezTo>
                    <a:pt x="50" y="508"/>
                    <a:pt x="90" y="492"/>
                    <a:pt x="123" y="492"/>
                  </a:cubicBezTo>
                  <a:cubicBezTo>
                    <a:pt x="285" y="492"/>
                    <a:pt x="285" y="863"/>
                    <a:pt x="494" y="863"/>
                  </a:cubicBezTo>
                  <a:cubicBezTo>
                    <a:pt x="510" y="863"/>
                    <a:pt x="527" y="861"/>
                    <a:pt x="545" y="857"/>
                  </a:cubicBezTo>
                  <a:cubicBezTo>
                    <a:pt x="545" y="740"/>
                    <a:pt x="545" y="584"/>
                    <a:pt x="584" y="467"/>
                  </a:cubicBezTo>
                  <a:cubicBezTo>
                    <a:pt x="614" y="477"/>
                    <a:pt x="645" y="482"/>
                    <a:pt x="677" y="482"/>
                  </a:cubicBezTo>
                  <a:cubicBezTo>
                    <a:pt x="774" y="482"/>
                    <a:pt x="876" y="438"/>
                    <a:pt x="935" y="351"/>
                  </a:cubicBezTo>
                  <a:cubicBezTo>
                    <a:pt x="935" y="273"/>
                    <a:pt x="935" y="234"/>
                    <a:pt x="935" y="156"/>
                  </a:cubicBezTo>
                  <a:lnTo>
                    <a:pt x="468"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27" name="Google Shape;3627;p25"/>
            <p:cNvSpPr/>
            <p:nvPr/>
          </p:nvSpPr>
          <p:spPr>
            <a:xfrm>
              <a:off x="1294225" y="349025"/>
              <a:ext cx="34075" cy="32125"/>
            </a:xfrm>
            <a:custGeom>
              <a:avLst/>
              <a:gdLst/>
              <a:ahLst/>
              <a:cxnLst/>
              <a:rect l="l" t="t" r="r" b="b"/>
              <a:pathLst>
                <a:path w="1363" h="1285" extrusionOk="0">
                  <a:moveTo>
                    <a:pt x="195" y="0"/>
                  </a:moveTo>
                  <a:lnTo>
                    <a:pt x="195" y="0"/>
                  </a:lnTo>
                  <a:cubicBezTo>
                    <a:pt x="234" y="78"/>
                    <a:pt x="234" y="156"/>
                    <a:pt x="234" y="273"/>
                  </a:cubicBezTo>
                  <a:cubicBezTo>
                    <a:pt x="242" y="298"/>
                    <a:pt x="254" y="307"/>
                    <a:pt x="269" y="307"/>
                  </a:cubicBezTo>
                  <a:cubicBezTo>
                    <a:pt x="303" y="307"/>
                    <a:pt x="352" y="256"/>
                    <a:pt x="399" y="256"/>
                  </a:cubicBezTo>
                  <a:cubicBezTo>
                    <a:pt x="423" y="256"/>
                    <a:pt x="447" y="270"/>
                    <a:pt x="467" y="311"/>
                  </a:cubicBezTo>
                  <a:cubicBezTo>
                    <a:pt x="312" y="428"/>
                    <a:pt x="156" y="506"/>
                    <a:pt x="0" y="584"/>
                  </a:cubicBezTo>
                  <a:lnTo>
                    <a:pt x="0" y="973"/>
                  </a:lnTo>
                  <a:cubicBezTo>
                    <a:pt x="234" y="1051"/>
                    <a:pt x="467" y="1168"/>
                    <a:pt x="740" y="1245"/>
                  </a:cubicBezTo>
                  <a:cubicBezTo>
                    <a:pt x="740" y="1206"/>
                    <a:pt x="740" y="1206"/>
                    <a:pt x="740" y="1168"/>
                  </a:cubicBezTo>
                  <a:cubicBezTo>
                    <a:pt x="818" y="1168"/>
                    <a:pt x="818" y="1090"/>
                    <a:pt x="857" y="1090"/>
                  </a:cubicBezTo>
                  <a:cubicBezTo>
                    <a:pt x="895" y="1129"/>
                    <a:pt x="934" y="1206"/>
                    <a:pt x="973" y="1284"/>
                  </a:cubicBezTo>
                  <a:cubicBezTo>
                    <a:pt x="1051" y="1168"/>
                    <a:pt x="1246" y="1168"/>
                    <a:pt x="1324" y="1012"/>
                  </a:cubicBezTo>
                  <a:cubicBezTo>
                    <a:pt x="1285" y="817"/>
                    <a:pt x="1285" y="623"/>
                    <a:pt x="1362" y="428"/>
                  </a:cubicBezTo>
                  <a:lnTo>
                    <a:pt x="1090" y="350"/>
                  </a:lnTo>
                  <a:cubicBezTo>
                    <a:pt x="1090" y="350"/>
                    <a:pt x="1090" y="350"/>
                    <a:pt x="1090" y="389"/>
                  </a:cubicBezTo>
                  <a:lnTo>
                    <a:pt x="1051" y="389"/>
                  </a:lnTo>
                  <a:cubicBezTo>
                    <a:pt x="1051" y="428"/>
                    <a:pt x="1051" y="467"/>
                    <a:pt x="1090" y="545"/>
                  </a:cubicBezTo>
                  <a:cubicBezTo>
                    <a:pt x="1090" y="584"/>
                    <a:pt x="1129" y="623"/>
                    <a:pt x="1207" y="662"/>
                  </a:cubicBezTo>
                  <a:cubicBezTo>
                    <a:pt x="1168" y="701"/>
                    <a:pt x="1129" y="740"/>
                    <a:pt x="1129" y="778"/>
                  </a:cubicBezTo>
                  <a:cubicBezTo>
                    <a:pt x="1092" y="668"/>
                    <a:pt x="1003" y="627"/>
                    <a:pt x="911" y="627"/>
                  </a:cubicBezTo>
                  <a:cubicBezTo>
                    <a:pt x="809" y="627"/>
                    <a:pt x="703" y="678"/>
                    <a:pt x="662" y="740"/>
                  </a:cubicBezTo>
                  <a:cubicBezTo>
                    <a:pt x="584" y="584"/>
                    <a:pt x="701" y="545"/>
                    <a:pt x="740" y="350"/>
                  </a:cubicBezTo>
                  <a:cubicBezTo>
                    <a:pt x="701" y="273"/>
                    <a:pt x="623" y="234"/>
                    <a:pt x="584" y="156"/>
                  </a:cubicBezTo>
                  <a:lnTo>
                    <a:pt x="195"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28" name="Google Shape;3628;p25"/>
            <p:cNvSpPr/>
            <p:nvPr/>
          </p:nvSpPr>
          <p:spPr>
            <a:xfrm>
              <a:off x="1016000" y="239075"/>
              <a:ext cx="8775" cy="2950"/>
            </a:xfrm>
            <a:custGeom>
              <a:avLst/>
              <a:gdLst/>
              <a:ahLst/>
              <a:cxnLst/>
              <a:rect l="l" t="t" r="r" b="b"/>
              <a:pathLst>
                <a:path w="351" h="118" extrusionOk="0">
                  <a:moveTo>
                    <a:pt x="0" y="1"/>
                  </a:moveTo>
                  <a:cubicBezTo>
                    <a:pt x="78" y="79"/>
                    <a:pt x="234" y="79"/>
                    <a:pt x="311" y="118"/>
                  </a:cubicBezTo>
                  <a:cubicBezTo>
                    <a:pt x="311" y="79"/>
                    <a:pt x="350" y="40"/>
                    <a:pt x="350"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29" name="Google Shape;3629;p25"/>
            <p:cNvSpPr/>
            <p:nvPr/>
          </p:nvSpPr>
          <p:spPr>
            <a:xfrm>
              <a:off x="1004325" y="777075"/>
              <a:ext cx="3900" cy="5850"/>
            </a:xfrm>
            <a:custGeom>
              <a:avLst/>
              <a:gdLst/>
              <a:ahLst/>
              <a:cxnLst/>
              <a:rect l="l" t="t" r="r" b="b"/>
              <a:pathLst>
                <a:path w="156" h="234" extrusionOk="0">
                  <a:moveTo>
                    <a:pt x="0" y="0"/>
                  </a:moveTo>
                  <a:cubicBezTo>
                    <a:pt x="0" y="78"/>
                    <a:pt x="0" y="156"/>
                    <a:pt x="39" y="234"/>
                  </a:cubicBezTo>
                  <a:cubicBezTo>
                    <a:pt x="78" y="156"/>
                    <a:pt x="117" y="78"/>
                    <a:pt x="15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30" name="Google Shape;3630;p25"/>
            <p:cNvSpPr/>
            <p:nvPr/>
          </p:nvSpPr>
          <p:spPr>
            <a:xfrm>
              <a:off x="999450" y="598075"/>
              <a:ext cx="1000" cy="3900"/>
            </a:xfrm>
            <a:custGeom>
              <a:avLst/>
              <a:gdLst/>
              <a:ahLst/>
              <a:cxnLst/>
              <a:rect l="l" t="t" r="r" b="b"/>
              <a:pathLst>
                <a:path w="40" h="156" extrusionOk="0">
                  <a:moveTo>
                    <a:pt x="1" y="0"/>
                  </a:moveTo>
                  <a:lnTo>
                    <a:pt x="1" y="156"/>
                  </a:lnTo>
                  <a:lnTo>
                    <a:pt x="40" y="156"/>
                  </a:lnTo>
                  <a:cubicBezTo>
                    <a:pt x="40" y="78"/>
                    <a:pt x="40" y="39"/>
                    <a:pt x="4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31" name="Google Shape;3631;p25"/>
            <p:cNvSpPr/>
            <p:nvPr/>
          </p:nvSpPr>
          <p:spPr>
            <a:xfrm>
              <a:off x="1358425" y="557200"/>
              <a:ext cx="31150" cy="16575"/>
            </a:xfrm>
            <a:custGeom>
              <a:avLst/>
              <a:gdLst/>
              <a:ahLst/>
              <a:cxnLst/>
              <a:rect l="l" t="t" r="r" b="b"/>
              <a:pathLst>
                <a:path w="1246" h="663" extrusionOk="0">
                  <a:moveTo>
                    <a:pt x="351" y="1"/>
                  </a:moveTo>
                  <a:cubicBezTo>
                    <a:pt x="312" y="234"/>
                    <a:pt x="117" y="273"/>
                    <a:pt x="1" y="390"/>
                  </a:cubicBezTo>
                  <a:cubicBezTo>
                    <a:pt x="40" y="468"/>
                    <a:pt x="117" y="507"/>
                    <a:pt x="195" y="545"/>
                  </a:cubicBezTo>
                  <a:lnTo>
                    <a:pt x="351" y="584"/>
                  </a:lnTo>
                  <a:cubicBezTo>
                    <a:pt x="351" y="517"/>
                    <a:pt x="351" y="421"/>
                    <a:pt x="401" y="421"/>
                  </a:cubicBezTo>
                  <a:cubicBezTo>
                    <a:pt x="409" y="421"/>
                    <a:pt x="418" y="423"/>
                    <a:pt x="429" y="429"/>
                  </a:cubicBezTo>
                  <a:cubicBezTo>
                    <a:pt x="468" y="507"/>
                    <a:pt x="507" y="584"/>
                    <a:pt x="546" y="623"/>
                  </a:cubicBezTo>
                  <a:lnTo>
                    <a:pt x="1129" y="662"/>
                  </a:lnTo>
                  <a:cubicBezTo>
                    <a:pt x="1207" y="623"/>
                    <a:pt x="1246" y="507"/>
                    <a:pt x="1168" y="351"/>
                  </a:cubicBezTo>
                  <a:lnTo>
                    <a:pt x="1168" y="351"/>
                  </a:lnTo>
                  <a:cubicBezTo>
                    <a:pt x="1129" y="468"/>
                    <a:pt x="1051" y="545"/>
                    <a:pt x="935" y="545"/>
                  </a:cubicBezTo>
                  <a:cubicBezTo>
                    <a:pt x="896" y="429"/>
                    <a:pt x="857" y="312"/>
                    <a:pt x="779" y="234"/>
                  </a:cubicBezTo>
                  <a:lnTo>
                    <a:pt x="818" y="234"/>
                  </a:lnTo>
                  <a:cubicBezTo>
                    <a:pt x="818" y="119"/>
                    <a:pt x="777" y="86"/>
                    <a:pt x="711" y="86"/>
                  </a:cubicBezTo>
                  <a:cubicBezTo>
                    <a:pt x="666" y="86"/>
                    <a:pt x="609" y="102"/>
                    <a:pt x="546" y="117"/>
                  </a:cubicBezTo>
                  <a:cubicBezTo>
                    <a:pt x="468" y="117"/>
                    <a:pt x="429" y="79"/>
                    <a:pt x="351"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32" name="Google Shape;3632;p25"/>
            <p:cNvSpPr/>
            <p:nvPr/>
          </p:nvSpPr>
          <p:spPr>
            <a:xfrm>
              <a:off x="1314650" y="1096150"/>
              <a:ext cx="2950" cy="3925"/>
            </a:xfrm>
            <a:custGeom>
              <a:avLst/>
              <a:gdLst/>
              <a:ahLst/>
              <a:cxnLst/>
              <a:rect l="l" t="t" r="r" b="b"/>
              <a:pathLst>
                <a:path w="118" h="157" extrusionOk="0">
                  <a:moveTo>
                    <a:pt x="117" y="1"/>
                  </a:moveTo>
                  <a:cubicBezTo>
                    <a:pt x="40" y="1"/>
                    <a:pt x="1" y="40"/>
                    <a:pt x="1" y="118"/>
                  </a:cubicBezTo>
                  <a:lnTo>
                    <a:pt x="117" y="156"/>
                  </a:lnTo>
                  <a:cubicBezTo>
                    <a:pt x="117" y="79"/>
                    <a:pt x="78" y="79"/>
                    <a:pt x="117"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33" name="Google Shape;3633;p25"/>
            <p:cNvSpPr/>
            <p:nvPr/>
          </p:nvSpPr>
          <p:spPr>
            <a:xfrm>
              <a:off x="1252400" y="347725"/>
              <a:ext cx="3875" cy="7150"/>
            </a:xfrm>
            <a:custGeom>
              <a:avLst/>
              <a:gdLst/>
              <a:ahLst/>
              <a:cxnLst/>
              <a:rect l="l" t="t" r="r" b="b"/>
              <a:pathLst>
                <a:path w="155" h="286" extrusionOk="0">
                  <a:moveTo>
                    <a:pt x="46" y="1"/>
                  </a:moveTo>
                  <a:cubicBezTo>
                    <a:pt x="33" y="1"/>
                    <a:pt x="17" y="5"/>
                    <a:pt x="0" y="13"/>
                  </a:cubicBezTo>
                  <a:lnTo>
                    <a:pt x="0" y="247"/>
                  </a:lnTo>
                  <a:lnTo>
                    <a:pt x="39" y="286"/>
                  </a:lnTo>
                  <a:cubicBezTo>
                    <a:pt x="143" y="251"/>
                    <a:pt x="154" y="1"/>
                    <a:pt x="46"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34" name="Google Shape;3634;p25"/>
            <p:cNvSpPr/>
            <p:nvPr/>
          </p:nvSpPr>
          <p:spPr>
            <a:xfrm>
              <a:off x="1299100" y="1088725"/>
              <a:ext cx="11675" cy="7450"/>
            </a:xfrm>
            <a:custGeom>
              <a:avLst/>
              <a:gdLst/>
              <a:ahLst/>
              <a:cxnLst/>
              <a:rect l="l" t="t" r="r" b="b"/>
              <a:pathLst>
                <a:path w="467" h="298" extrusionOk="0">
                  <a:moveTo>
                    <a:pt x="173" y="0"/>
                  </a:moveTo>
                  <a:cubicBezTo>
                    <a:pt x="119" y="0"/>
                    <a:pt x="67" y="14"/>
                    <a:pt x="0" y="64"/>
                  </a:cubicBezTo>
                  <a:cubicBezTo>
                    <a:pt x="0" y="142"/>
                    <a:pt x="0" y="181"/>
                    <a:pt x="0" y="220"/>
                  </a:cubicBezTo>
                  <a:lnTo>
                    <a:pt x="311" y="298"/>
                  </a:lnTo>
                  <a:cubicBezTo>
                    <a:pt x="350" y="220"/>
                    <a:pt x="467" y="220"/>
                    <a:pt x="428" y="25"/>
                  </a:cubicBezTo>
                  <a:cubicBezTo>
                    <a:pt x="317" y="25"/>
                    <a:pt x="244" y="0"/>
                    <a:pt x="173"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35" name="Google Shape;3635;p25"/>
            <p:cNvSpPr/>
            <p:nvPr/>
          </p:nvSpPr>
          <p:spPr>
            <a:xfrm>
              <a:off x="1237800" y="336375"/>
              <a:ext cx="5850" cy="5850"/>
            </a:xfrm>
            <a:custGeom>
              <a:avLst/>
              <a:gdLst/>
              <a:ahLst/>
              <a:cxnLst/>
              <a:rect l="l" t="t" r="r" b="b"/>
              <a:pathLst>
                <a:path w="234" h="234" extrusionOk="0">
                  <a:moveTo>
                    <a:pt x="0" y="0"/>
                  </a:moveTo>
                  <a:cubicBezTo>
                    <a:pt x="0" y="117"/>
                    <a:pt x="39" y="234"/>
                    <a:pt x="156" y="234"/>
                  </a:cubicBezTo>
                  <a:cubicBezTo>
                    <a:pt x="234" y="156"/>
                    <a:pt x="117" y="0"/>
                    <a:pt x="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36" name="Google Shape;3636;p25"/>
            <p:cNvSpPr/>
            <p:nvPr/>
          </p:nvSpPr>
          <p:spPr>
            <a:xfrm>
              <a:off x="1253375" y="516350"/>
              <a:ext cx="15575" cy="21425"/>
            </a:xfrm>
            <a:custGeom>
              <a:avLst/>
              <a:gdLst/>
              <a:ahLst/>
              <a:cxnLst/>
              <a:rect l="l" t="t" r="r" b="b"/>
              <a:pathLst>
                <a:path w="623" h="857" extrusionOk="0">
                  <a:moveTo>
                    <a:pt x="545" y="0"/>
                  </a:moveTo>
                  <a:lnTo>
                    <a:pt x="545" y="0"/>
                  </a:lnTo>
                  <a:cubicBezTo>
                    <a:pt x="311" y="78"/>
                    <a:pt x="156" y="234"/>
                    <a:pt x="0" y="389"/>
                  </a:cubicBezTo>
                  <a:cubicBezTo>
                    <a:pt x="78" y="506"/>
                    <a:pt x="117" y="623"/>
                    <a:pt x="117" y="779"/>
                  </a:cubicBezTo>
                  <a:lnTo>
                    <a:pt x="311" y="856"/>
                  </a:lnTo>
                  <a:cubicBezTo>
                    <a:pt x="545" y="662"/>
                    <a:pt x="623" y="312"/>
                    <a:pt x="545"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37" name="Google Shape;3637;p25"/>
            <p:cNvSpPr/>
            <p:nvPr/>
          </p:nvSpPr>
          <p:spPr>
            <a:xfrm>
              <a:off x="1268925" y="1073650"/>
              <a:ext cx="6850" cy="5550"/>
            </a:xfrm>
            <a:custGeom>
              <a:avLst/>
              <a:gdLst/>
              <a:ahLst/>
              <a:cxnLst/>
              <a:rect l="l" t="t" r="r" b="b"/>
              <a:pathLst>
                <a:path w="274" h="222" extrusionOk="0">
                  <a:moveTo>
                    <a:pt x="121" y="0"/>
                  </a:moveTo>
                  <a:cubicBezTo>
                    <a:pt x="57" y="0"/>
                    <a:pt x="1" y="36"/>
                    <a:pt x="1" y="161"/>
                  </a:cubicBezTo>
                  <a:cubicBezTo>
                    <a:pt x="51" y="195"/>
                    <a:pt x="109" y="222"/>
                    <a:pt x="159" y="222"/>
                  </a:cubicBezTo>
                  <a:cubicBezTo>
                    <a:pt x="223" y="222"/>
                    <a:pt x="273" y="177"/>
                    <a:pt x="273" y="45"/>
                  </a:cubicBezTo>
                  <a:cubicBezTo>
                    <a:pt x="237" y="27"/>
                    <a:pt x="176" y="0"/>
                    <a:pt x="12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38" name="Google Shape;3638;p25"/>
            <p:cNvSpPr/>
            <p:nvPr/>
          </p:nvSpPr>
          <p:spPr>
            <a:xfrm>
              <a:off x="1236825" y="496900"/>
              <a:ext cx="4900" cy="5850"/>
            </a:xfrm>
            <a:custGeom>
              <a:avLst/>
              <a:gdLst/>
              <a:ahLst/>
              <a:cxnLst/>
              <a:rect l="l" t="t" r="r" b="b"/>
              <a:pathLst>
                <a:path w="196" h="234" extrusionOk="0">
                  <a:moveTo>
                    <a:pt x="1" y="0"/>
                  </a:moveTo>
                  <a:cubicBezTo>
                    <a:pt x="1" y="78"/>
                    <a:pt x="78" y="195"/>
                    <a:pt x="156" y="234"/>
                  </a:cubicBezTo>
                  <a:cubicBezTo>
                    <a:pt x="195" y="195"/>
                    <a:pt x="195" y="117"/>
                    <a:pt x="195" y="78"/>
                  </a:cubicBezTo>
                  <a:lnTo>
                    <a:pt x="1"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39" name="Google Shape;3639;p25"/>
            <p:cNvSpPr/>
            <p:nvPr/>
          </p:nvSpPr>
          <p:spPr>
            <a:xfrm>
              <a:off x="1232925" y="323725"/>
              <a:ext cx="4575" cy="6575"/>
            </a:xfrm>
            <a:custGeom>
              <a:avLst/>
              <a:gdLst/>
              <a:ahLst/>
              <a:cxnLst/>
              <a:rect l="l" t="t" r="r" b="b"/>
              <a:pathLst>
                <a:path w="183" h="263" extrusionOk="0">
                  <a:moveTo>
                    <a:pt x="118" y="0"/>
                  </a:moveTo>
                  <a:lnTo>
                    <a:pt x="118" y="0"/>
                  </a:lnTo>
                  <a:cubicBezTo>
                    <a:pt x="79" y="78"/>
                    <a:pt x="40" y="156"/>
                    <a:pt x="1" y="234"/>
                  </a:cubicBezTo>
                  <a:cubicBezTo>
                    <a:pt x="21" y="254"/>
                    <a:pt x="40" y="263"/>
                    <a:pt x="57" y="263"/>
                  </a:cubicBezTo>
                  <a:cubicBezTo>
                    <a:pt x="140" y="263"/>
                    <a:pt x="182" y="65"/>
                    <a:pt x="11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40" name="Google Shape;3640;p25"/>
            <p:cNvSpPr/>
            <p:nvPr/>
          </p:nvSpPr>
          <p:spPr>
            <a:xfrm>
              <a:off x="1252400" y="327850"/>
              <a:ext cx="10725" cy="9550"/>
            </a:xfrm>
            <a:custGeom>
              <a:avLst/>
              <a:gdLst/>
              <a:ahLst/>
              <a:cxnLst/>
              <a:rect l="l" t="t" r="r" b="b"/>
              <a:pathLst>
                <a:path w="429" h="382" extrusionOk="0">
                  <a:moveTo>
                    <a:pt x="102" y="1"/>
                  </a:moveTo>
                  <a:cubicBezTo>
                    <a:pt x="88" y="1"/>
                    <a:pt x="78" y="11"/>
                    <a:pt x="78" y="30"/>
                  </a:cubicBezTo>
                  <a:cubicBezTo>
                    <a:pt x="78" y="69"/>
                    <a:pt x="0" y="69"/>
                    <a:pt x="39" y="147"/>
                  </a:cubicBezTo>
                  <a:cubicBezTo>
                    <a:pt x="166" y="147"/>
                    <a:pt x="216" y="381"/>
                    <a:pt x="336" y="381"/>
                  </a:cubicBezTo>
                  <a:cubicBezTo>
                    <a:pt x="363" y="381"/>
                    <a:pt x="393" y="370"/>
                    <a:pt x="428" y="341"/>
                  </a:cubicBezTo>
                  <a:cubicBezTo>
                    <a:pt x="389" y="263"/>
                    <a:pt x="350" y="147"/>
                    <a:pt x="311" y="108"/>
                  </a:cubicBezTo>
                  <a:lnTo>
                    <a:pt x="156" y="30"/>
                  </a:lnTo>
                  <a:cubicBezTo>
                    <a:pt x="136" y="11"/>
                    <a:pt x="117" y="1"/>
                    <a:pt x="102"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41" name="Google Shape;3641;p25"/>
            <p:cNvSpPr/>
            <p:nvPr/>
          </p:nvSpPr>
          <p:spPr>
            <a:xfrm>
              <a:off x="1342875" y="543575"/>
              <a:ext cx="9750" cy="10725"/>
            </a:xfrm>
            <a:custGeom>
              <a:avLst/>
              <a:gdLst/>
              <a:ahLst/>
              <a:cxnLst/>
              <a:rect l="l" t="t" r="r" b="b"/>
              <a:pathLst>
                <a:path w="390" h="429" extrusionOk="0">
                  <a:moveTo>
                    <a:pt x="0" y="1"/>
                  </a:moveTo>
                  <a:lnTo>
                    <a:pt x="0" y="1"/>
                  </a:lnTo>
                  <a:cubicBezTo>
                    <a:pt x="78" y="157"/>
                    <a:pt x="156" y="312"/>
                    <a:pt x="273" y="429"/>
                  </a:cubicBezTo>
                  <a:cubicBezTo>
                    <a:pt x="273" y="390"/>
                    <a:pt x="273" y="390"/>
                    <a:pt x="350" y="390"/>
                  </a:cubicBezTo>
                  <a:cubicBezTo>
                    <a:pt x="350" y="273"/>
                    <a:pt x="350" y="157"/>
                    <a:pt x="389" y="79"/>
                  </a:cubicBezTo>
                  <a:lnTo>
                    <a:pt x="0"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42" name="Google Shape;3642;p25"/>
            <p:cNvSpPr/>
            <p:nvPr/>
          </p:nvSpPr>
          <p:spPr>
            <a:xfrm>
              <a:off x="1352600" y="389625"/>
              <a:ext cx="7800" cy="1250"/>
            </a:xfrm>
            <a:custGeom>
              <a:avLst/>
              <a:gdLst/>
              <a:ahLst/>
              <a:cxnLst/>
              <a:rect l="l" t="t" r="r" b="b"/>
              <a:pathLst>
                <a:path w="312" h="50" extrusionOk="0">
                  <a:moveTo>
                    <a:pt x="171" y="1"/>
                  </a:moveTo>
                  <a:cubicBezTo>
                    <a:pt x="117" y="1"/>
                    <a:pt x="59" y="11"/>
                    <a:pt x="0" y="11"/>
                  </a:cubicBezTo>
                  <a:lnTo>
                    <a:pt x="312" y="49"/>
                  </a:lnTo>
                  <a:cubicBezTo>
                    <a:pt x="273" y="11"/>
                    <a:pt x="224" y="1"/>
                    <a:pt x="171"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43" name="Google Shape;3643;p25"/>
            <p:cNvSpPr/>
            <p:nvPr/>
          </p:nvSpPr>
          <p:spPr>
            <a:xfrm>
              <a:off x="1363300" y="379175"/>
              <a:ext cx="14625" cy="13650"/>
            </a:xfrm>
            <a:custGeom>
              <a:avLst/>
              <a:gdLst/>
              <a:ahLst/>
              <a:cxnLst/>
              <a:rect l="l" t="t" r="r" b="b"/>
              <a:pathLst>
                <a:path w="585" h="546" extrusionOk="0">
                  <a:moveTo>
                    <a:pt x="0" y="0"/>
                  </a:moveTo>
                  <a:lnTo>
                    <a:pt x="0" y="0"/>
                  </a:lnTo>
                  <a:cubicBezTo>
                    <a:pt x="117" y="156"/>
                    <a:pt x="156" y="312"/>
                    <a:pt x="156" y="506"/>
                  </a:cubicBezTo>
                  <a:lnTo>
                    <a:pt x="584" y="545"/>
                  </a:lnTo>
                  <a:cubicBezTo>
                    <a:pt x="545" y="506"/>
                    <a:pt x="545" y="429"/>
                    <a:pt x="584" y="351"/>
                  </a:cubicBezTo>
                  <a:cubicBezTo>
                    <a:pt x="351" y="273"/>
                    <a:pt x="156" y="156"/>
                    <a:pt x="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44" name="Google Shape;3644;p25"/>
            <p:cNvSpPr/>
            <p:nvPr/>
          </p:nvSpPr>
          <p:spPr>
            <a:xfrm>
              <a:off x="1211525" y="680375"/>
              <a:ext cx="3925" cy="6750"/>
            </a:xfrm>
            <a:custGeom>
              <a:avLst/>
              <a:gdLst/>
              <a:ahLst/>
              <a:cxnLst/>
              <a:rect l="l" t="t" r="r" b="b"/>
              <a:pathLst>
                <a:path w="157" h="270" extrusionOk="0">
                  <a:moveTo>
                    <a:pt x="100" y="0"/>
                  </a:moveTo>
                  <a:cubicBezTo>
                    <a:pt x="1" y="0"/>
                    <a:pt x="1" y="182"/>
                    <a:pt x="1" y="249"/>
                  </a:cubicBezTo>
                  <a:cubicBezTo>
                    <a:pt x="29" y="263"/>
                    <a:pt x="53" y="270"/>
                    <a:pt x="72" y="270"/>
                  </a:cubicBezTo>
                  <a:cubicBezTo>
                    <a:pt x="156" y="270"/>
                    <a:pt x="156" y="143"/>
                    <a:pt x="156" y="16"/>
                  </a:cubicBezTo>
                  <a:cubicBezTo>
                    <a:pt x="135" y="5"/>
                    <a:pt x="116" y="0"/>
                    <a:pt x="10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45" name="Google Shape;3645;p25"/>
            <p:cNvSpPr/>
            <p:nvPr/>
          </p:nvSpPr>
          <p:spPr>
            <a:xfrm>
              <a:off x="1315625" y="719675"/>
              <a:ext cx="3925" cy="6050"/>
            </a:xfrm>
            <a:custGeom>
              <a:avLst/>
              <a:gdLst/>
              <a:ahLst/>
              <a:cxnLst/>
              <a:rect l="l" t="t" r="r" b="b"/>
              <a:pathLst>
                <a:path w="157" h="242" extrusionOk="0">
                  <a:moveTo>
                    <a:pt x="156" y="0"/>
                  </a:moveTo>
                  <a:cubicBezTo>
                    <a:pt x="39" y="0"/>
                    <a:pt x="1" y="117"/>
                    <a:pt x="1" y="234"/>
                  </a:cubicBezTo>
                  <a:cubicBezTo>
                    <a:pt x="16" y="239"/>
                    <a:pt x="30" y="241"/>
                    <a:pt x="43" y="241"/>
                  </a:cubicBezTo>
                  <a:cubicBezTo>
                    <a:pt x="127" y="241"/>
                    <a:pt x="156" y="135"/>
                    <a:pt x="15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46" name="Google Shape;3646;p25"/>
            <p:cNvSpPr/>
            <p:nvPr/>
          </p:nvSpPr>
          <p:spPr>
            <a:xfrm>
              <a:off x="1323400" y="716750"/>
              <a:ext cx="10725" cy="14875"/>
            </a:xfrm>
            <a:custGeom>
              <a:avLst/>
              <a:gdLst/>
              <a:ahLst/>
              <a:cxnLst/>
              <a:rect l="l" t="t" r="r" b="b"/>
              <a:pathLst>
                <a:path w="429" h="595" extrusionOk="0">
                  <a:moveTo>
                    <a:pt x="1" y="1"/>
                  </a:moveTo>
                  <a:lnTo>
                    <a:pt x="1" y="1"/>
                  </a:lnTo>
                  <a:cubicBezTo>
                    <a:pt x="107" y="249"/>
                    <a:pt x="214" y="594"/>
                    <a:pt x="379" y="594"/>
                  </a:cubicBezTo>
                  <a:cubicBezTo>
                    <a:pt x="395" y="594"/>
                    <a:pt x="412" y="591"/>
                    <a:pt x="429" y="584"/>
                  </a:cubicBezTo>
                  <a:cubicBezTo>
                    <a:pt x="429" y="429"/>
                    <a:pt x="429" y="273"/>
                    <a:pt x="429" y="156"/>
                  </a:cubicBezTo>
                  <a:cubicBezTo>
                    <a:pt x="273" y="117"/>
                    <a:pt x="157" y="78"/>
                    <a:pt x="1"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47" name="Google Shape;3647;p25"/>
            <p:cNvSpPr/>
            <p:nvPr/>
          </p:nvSpPr>
          <p:spPr>
            <a:xfrm>
              <a:off x="1339950" y="1081575"/>
              <a:ext cx="3925" cy="1000"/>
            </a:xfrm>
            <a:custGeom>
              <a:avLst/>
              <a:gdLst/>
              <a:ahLst/>
              <a:cxnLst/>
              <a:rect l="l" t="t" r="r" b="b"/>
              <a:pathLst>
                <a:path w="157" h="40" extrusionOk="0">
                  <a:moveTo>
                    <a:pt x="0" y="0"/>
                  </a:moveTo>
                  <a:lnTo>
                    <a:pt x="0" y="0"/>
                  </a:lnTo>
                  <a:cubicBezTo>
                    <a:pt x="78" y="39"/>
                    <a:pt x="117" y="39"/>
                    <a:pt x="156" y="39"/>
                  </a:cubicBezTo>
                  <a:lnTo>
                    <a:pt x="0"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48" name="Google Shape;3648;p25"/>
            <p:cNvSpPr/>
            <p:nvPr/>
          </p:nvSpPr>
          <p:spPr>
            <a:xfrm>
              <a:off x="1292475" y="707025"/>
              <a:ext cx="6650" cy="9850"/>
            </a:xfrm>
            <a:custGeom>
              <a:avLst/>
              <a:gdLst/>
              <a:ahLst/>
              <a:cxnLst/>
              <a:rect l="l" t="t" r="r" b="b"/>
              <a:pathLst>
                <a:path w="266" h="394" extrusionOk="0">
                  <a:moveTo>
                    <a:pt x="109" y="0"/>
                  </a:moveTo>
                  <a:lnTo>
                    <a:pt x="109" y="0"/>
                  </a:lnTo>
                  <a:cubicBezTo>
                    <a:pt x="0" y="146"/>
                    <a:pt x="61" y="393"/>
                    <a:pt x="228" y="393"/>
                  </a:cubicBezTo>
                  <a:cubicBezTo>
                    <a:pt x="240" y="393"/>
                    <a:pt x="252" y="392"/>
                    <a:pt x="265" y="390"/>
                  </a:cubicBezTo>
                  <a:cubicBezTo>
                    <a:pt x="265" y="273"/>
                    <a:pt x="265" y="156"/>
                    <a:pt x="265" y="39"/>
                  </a:cubicBezTo>
                  <a:lnTo>
                    <a:pt x="109"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49" name="Google Shape;3649;p25"/>
            <p:cNvSpPr/>
            <p:nvPr/>
          </p:nvSpPr>
          <p:spPr>
            <a:xfrm>
              <a:off x="1331200" y="731350"/>
              <a:ext cx="7800" cy="14600"/>
            </a:xfrm>
            <a:custGeom>
              <a:avLst/>
              <a:gdLst/>
              <a:ahLst/>
              <a:cxnLst/>
              <a:rect l="l" t="t" r="r" b="b"/>
              <a:pathLst>
                <a:path w="312" h="584" extrusionOk="0">
                  <a:moveTo>
                    <a:pt x="311" y="0"/>
                  </a:moveTo>
                  <a:lnTo>
                    <a:pt x="311" y="0"/>
                  </a:lnTo>
                  <a:cubicBezTo>
                    <a:pt x="234" y="78"/>
                    <a:pt x="78" y="117"/>
                    <a:pt x="0" y="195"/>
                  </a:cubicBezTo>
                  <a:cubicBezTo>
                    <a:pt x="39" y="312"/>
                    <a:pt x="39" y="428"/>
                    <a:pt x="39" y="545"/>
                  </a:cubicBezTo>
                  <a:lnTo>
                    <a:pt x="234" y="584"/>
                  </a:lnTo>
                  <a:cubicBezTo>
                    <a:pt x="234" y="467"/>
                    <a:pt x="234" y="350"/>
                    <a:pt x="156" y="312"/>
                  </a:cubicBezTo>
                  <a:lnTo>
                    <a:pt x="156" y="312"/>
                  </a:lnTo>
                  <a:cubicBezTo>
                    <a:pt x="172" y="316"/>
                    <a:pt x="187" y="318"/>
                    <a:pt x="200" y="318"/>
                  </a:cubicBezTo>
                  <a:cubicBezTo>
                    <a:pt x="311" y="318"/>
                    <a:pt x="311" y="174"/>
                    <a:pt x="31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50" name="Google Shape;3650;p25"/>
            <p:cNvSpPr/>
            <p:nvPr/>
          </p:nvSpPr>
          <p:spPr>
            <a:xfrm>
              <a:off x="1324375" y="740100"/>
              <a:ext cx="3925" cy="3925"/>
            </a:xfrm>
            <a:custGeom>
              <a:avLst/>
              <a:gdLst/>
              <a:ahLst/>
              <a:cxnLst/>
              <a:rect l="l" t="t" r="r" b="b"/>
              <a:pathLst>
                <a:path w="157" h="157" extrusionOk="0">
                  <a:moveTo>
                    <a:pt x="156" y="0"/>
                  </a:moveTo>
                  <a:lnTo>
                    <a:pt x="156" y="0"/>
                  </a:lnTo>
                  <a:cubicBezTo>
                    <a:pt x="118" y="39"/>
                    <a:pt x="40" y="78"/>
                    <a:pt x="1" y="117"/>
                  </a:cubicBezTo>
                  <a:lnTo>
                    <a:pt x="118" y="156"/>
                  </a:lnTo>
                  <a:cubicBezTo>
                    <a:pt x="156" y="117"/>
                    <a:pt x="156" y="78"/>
                    <a:pt x="15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51" name="Google Shape;3651;p25"/>
            <p:cNvSpPr/>
            <p:nvPr/>
          </p:nvSpPr>
          <p:spPr>
            <a:xfrm>
              <a:off x="1324375" y="1089350"/>
              <a:ext cx="7825" cy="12675"/>
            </a:xfrm>
            <a:custGeom>
              <a:avLst/>
              <a:gdLst/>
              <a:ahLst/>
              <a:cxnLst/>
              <a:rect l="l" t="t" r="r" b="b"/>
              <a:pathLst>
                <a:path w="313" h="507" extrusionOk="0">
                  <a:moveTo>
                    <a:pt x="156" y="0"/>
                  </a:moveTo>
                  <a:cubicBezTo>
                    <a:pt x="156" y="33"/>
                    <a:pt x="149" y="45"/>
                    <a:pt x="138" y="45"/>
                  </a:cubicBezTo>
                  <a:cubicBezTo>
                    <a:pt x="124" y="45"/>
                    <a:pt x="101" y="23"/>
                    <a:pt x="79" y="0"/>
                  </a:cubicBezTo>
                  <a:lnTo>
                    <a:pt x="79" y="0"/>
                  </a:lnTo>
                  <a:cubicBezTo>
                    <a:pt x="118" y="234"/>
                    <a:pt x="1" y="273"/>
                    <a:pt x="40" y="506"/>
                  </a:cubicBezTo>
                  <a:cubicBezTo>
                    <a:pt x="195" y="506"/>
                    <a:pt x="312" y="78"/>
                    <a:pt x="15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52" name="Google Shape;3652;p25"/>
            <p:cNvSpPr/>
            <p:nvPr/>
          </p:nvSpPr>
          <p:spPr>
            <a:xfrm>
              <a:off x="1334100" y="899650"/>
              <a:ext cx="4900" cy="1975"/>
            </a:xfrm>
            <a:custGeom>
              <a:avLst/>
              <a:gdLst/>
              <a:ahLst/>
              <a:cxnLst/>
              <a:rect l="l" t="t" r="r" b="b"/>
              <a:pathLst>
                <a:path w="196" h="79" extrusionOk="0">
                  <a:moveTo>
                    <a:pt x="1" y="0"/>
                  </a:moveTo>
                  <a:cubicBezTo>
                    <a:pt x="40" y="78"/>
                    <a:pt x="118" y="78"/>
                    <a:pt x="195" y="78"/>
                  </a:cubicBezTo>
                  <a:lnTo>
                    <a:pt x="1"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53" name="Google Shape;3653;p25"/>
            <p:cNvSpPr/>
            <p:nvPr/>
          </p:nvSpPr>
          <p:spPr>
            <a:xfrm>
              <a:off x="1385675" y="1103950"/>
              <a:ext cx="10725" cy="9750"/>
            </a:xfrm>
            <a:custGeom>
              <a:avLst/>
              <a:gdLst/>
              <a:ahLst/>
              <a:cxnLst/>
              <a:rect l="l" t="t" r="r" b="b"/>
              <a:pathLst>
                <a:path w="429" h="390" extrusionOk="0">
                  <a:moveTo>
                    <a:pt x="351" y="0"/>
                  </a:moveTo>
                  <a:cubicBezTo>
                    <a:pt x="156" y="0"/>
                    <a:pt x="78" y="195"/>
                    <a:pt x="0" y="389"/>
                  </a:cubicBezTo>
                  <a:lnTo>
                    <a:pt x="389" y="389"/>
                  </a:lnTo>
                  <a:cubicBezTo>
                    <a:pt x="428" y="273"/>
                    <a:pt x="428" y="117"/>
                    <a:pt x="35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54" name="Google Shape;3654;p25"/>
            <p:cNvSpPr/>
            <p:nvPr/>
          </p:nvSpPr>
          <p:spPr>
            <a:xfrm>
              <a:off x="1388600" y="730375"/>
              <a:ext cx="17525" cy="7800"/>
            </a:xfrm>
            <a:custGeom>
              <a:avLst/>
              <a:gdLst/>
              <a:ahLst/>
              <a:cxnLst/>
              <a:rect l="l" t="t" r="r" b="b"/>
              <a:pathLst>
                <a:path w="701" h="312" extrusionOk="0">
                  <a:moveTo>
                    <a:pt x="78" y="0"/>
                  </a:moveTo>
                  <a:cubicBezTo>
                    <a:pt x="39" y="78"/>
                    <a:pt x="0" y="156"/>
                    <a:pt x="0" y="234"/>
                  </a:cubicBezTo>
                  <a:cubicBezTo>
                    <a:pt x="57" y="272"/>
                    <a:pt x="112" y="284"/>
                    <a:pt x="165" y="284"/>
                  </a:cubicBezTo>
                  <a:cubicBezTo>
                    <a:pt x="266" y="284"/>
                    <a:pt x="361" y="238"/>
                    <a:pt x="454" y="238"/>
                  </a:cubicBezTo>
                  <a:cubicBezTo>
                    <a:pt x="511" y="238"/>
                    <a:pt x="567" y="256"/>
                    <a:pt x="623" y="312"/>
                  </a:cubicBezTo>
                  <a:cubicBezTo>
                    <a:pt x="701" y="234"/>
                    <a:pt x="662" y="117"/>
                    <a:pt x="662" y="39"/>
                  </a:cubicBezTo>
                  <a:cubicBezTo>
                    <a:pt x="467" y="39"/>
                    <a:pt x="272" y="0"/>
                    <a:pt x="7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55" name="Google Shape;3655;p25"/>
            <p:cNvSpPr/>
            <p:nvPr/>
          </p:nvSpPr>
          <p:spPr>
            <a:xfrm>
              <a:off x="1471275" y="555250"/>
              <a:ext cx="3925" cy="7900"/>
            </a:xfrm>
            <a:custGeom>
              <a:avLst/>
              <a:gdLst/>
              <a:ahLst/>
              <a:cxnLst/>
              <a:rect l="l" t="t" r="r" b="b"/>
              <a:pathLst>
                <a:path w="157" h="316" extrusionOk="0">
                  <a:moveTo>
                    <a:pt x="156" y="1"/>
                  </a:moveTo>
                  <a:cubicBezTo>
                    <a:pt x="1" y="1"/>
                    <a:pt x="1" y="234"/>
                    <a:pt x="40" y="312"/>
                  </a:cubicBezTo>
                  <a:cubicBezTo>
                    <a:pt x="47" y="315"/>
                    <a:pt x="54" y="316"/>
                    <a:pt x="61" y="316"/>
                  </a:cubicBezTo>
                  <a:cubicBezTo>
                    <a:pt x="152" y="316"/>
                    <a:pt x="120" y="74"/>
                    <a:pt x="156"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56" name="Google Shape;3656;p25"/>
            <p:cNvSpPr/>
            <p:nvPr/>
          </p:nvSpPr>
          <p:spPr>
            <a:xfrm>
              <a:off x="1464475" y="550400"/>
              <a:ext cx="4875" cy="4875"/>
            </a:xfrm>
            <a:custGeom>
              <a:avLst/>
              <a:gdLst/>
              <a:ahLst/>
              <a:cxnLst/>
              <a:rect l="l" t="t" r="r" b="b"/>
              <a:pathLst>
                <a:path w="195" h="195" extrusionOk="0">
                  <a:moveTo>
                    <a:pt x="39" y="0"/>
                  </a:moveTo>
                  <a:cubicBezTo>
                    <a:pt x="39" y="78"/>
                    <a:pt x="39" y="117"/>
                    <a:pt x="0" y="195"/>
                  </a:cubicBezTo>
                  <a:cubicBezTo>
                    <a:pt x="100" y="195"/>
                    <a:pt x="86" y="109"/>
                    <a:pt x="153" y="109"/>
                  </a:cubicBezTo>
                  <a:cubicBezTo>
                    <a:pt x="165" y="109"/>
                    <a:pt x="178" y="111"/>
                    <a:pt x="195" y="117"/>
                  </a:cubicBezTo>
                  <a:cubicBezTo>
                    <a:pt x="195" y="78"/>
                    <a:pt x="195" y="39"/>
                    <a:pt x="15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57" name="Google Shape;3657;p25"/>
            <p:cNvSpPr/>
            <p:nvPr/>
          </p:nvSpPr>
          <p:spPr>
            <a:xfrm>
              <a:off x="1024750" y="796525"/>
              <a:ext cx="5850" cy="5850"/>
            </a:xfrm>
            <a:custGeom>
              <a:avLst/>
              <a:gdLst/>
              <a:ahLst/>
              <a:cxnLst/>
              <a:rect l="l" t="t" r="r" b="b"/>
              <a:pathLst>
                <a:path w="234" h="234" extrusionOk="0">
                  <a:moveTo>
                    <a:pt x="234" y="0"/>
                  </a:moveTo>
                  <a:cubicBezTo>
                    <a:pt x="117" y="0"/>
                    <a:pt x="39" y="117"/>
                    <a:pt x="0" y="234"/>
                  </a:cubicBezTo>
                  <a:lnTo>
                    <a:pt x="156" y="234"/>
                  </a:lnTo>
                  <a:cubicBezTo>
                    <a:pt x="195" y="156"/>
                    <a:pt x="195" y="78"/>
                    <a:pt x="234"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58" name="Google Shape;3658;p25"/>
            <p:cNvSpPr/>
            <p:nvPr/>
          </p:nvSpPr>
          <p:spPr>
            <a:xfrm>
              <a:off x="1276700" y="518300"/>
              <a:ext cx="2950" cy="1950"/>
            </a:xfrm>
            <a:custGeom>
              <a:avLst/>
              <a:gdLst/>
              <a:ahLst/>
              <a:cxnLst/>
              <a:rect l="l" t="t" r="r" b="b"/>
              <a:pathLst>
                <a:path w="118" h="78" extrusionOk="0">
                  <a:moveTo>
                    <a:pt x="1" y="0"/>
                  </a:moveTo>
                  <a:cubicBezTo>
                    <a:pt x="1" y="0"/>
                    <a:pt x="1" y="39"/>
                    <a:pt x="1" y="39"/>
                  </a:cubicBezTo>
                  <a:cubicBezTo>
                    <a:pt x="40" y="78"/>
                    <a:pt x="79" y="78"/>
                    <a:pt x="118" y="78"/>
                  </a:cubicBezTo>
                  <a:lnTo>
                    <a:pt x="1"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59" name="Google Shape;3659;p25"/>
            <p:cNvSpPr/>
            <p:nvPr/>
          </p:nvSpPr>
          <p:spPr>
            <a:xfrm>
              <a:off x="1282550" y="538725"/>
              <a:ext cx="23375" cy="18500"/>
            </a:xfrm>
            <a:custGeom>
              <a:avLst/>
              <a:gdLst/>
              <a:ahLst/>
              <a:cxnLst/>
              <a:rect l="l" t="t" r="r" b="b"/>
              <a:pathLst>
                <a:path w="935" h="740" extrusionOk="0">
                  <a:moveTo>
                    <a:pt x="117" y="0"/>
                  </a:moveTo>
                  <a:cubicBezTo>
                    <a:pt x="117" y="156"/>
                    <a:pt x="0" y="117"/>
                    <a:pt x="0" y="234"/>
                  </a:cubicBezTo>
                  <a:cubicBezTo>
                    <a:pt x="156" y="234"/>
                    <a:pt x="195" y="351"/>
                    <a:pt x="273" y="506"/>
                  </a:cubicBezTo>
                  <a:cubicBezTo>
                    <a:pt x="351" y="545"/>
                    <a:pt x="467" y="584"/>
                    <a:pt x="584" y="623"/>
                  </a:cubicBezTo>
                  <a:lnTo>
                    <a:pt x="895" y="740"/>
                  </a:lnTo>
                  <a:cubicBezTo>
                    <a:pt x="895" y="701"/>
                    <a:pt x="895" y="701"/>
                    <a:pt x="934" y="662"/>
                  </a:cubicBezTo>
                  <a:cubicBezTo>
                    <a:pt x="740" y="312"/>
                    <a:pt x="273" y="351"/>
                    <a:pt x="117"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60" name="Google Shape;3660;p25"/>
            <p:cNvSpPr/>
            <p:nvPr/>
          </p:nvSpPr>
          <p:spPr>
            <a:xfrm>
              <a:off x="1294225" y="528025"/>
              <a:ext cx="18500" cy="17525"/>
            </a:xfrm>
            <a:custGeom>
              <a:avLst/>
              <a:gdLst/>
              <a:ahLst/>
              <a:cxnLst/>
              <a:rect l="l" t="t" r="r" b="b"/>
              <a:pathLst>
                <a:path w="740" h="701" extrusionOk="0">
                  <a:moveTo>
                    <a:pt x="117" y="0"/>
                  </a:moveTo>
                  <a:cubicBezTo>
                    <a:pt x="117" y="156"/>
                    <a:pt x="0" y="156"/>
                    <a:pt x="0" y="312"/>
                  </a:cubicBezTo>
                  <a:cubicBezTo>
                    <a:pt x="195" y="350"/>
                    <a:pt x="273" y="506"/>
                    <a:pt x="351" y="701"/>
                  </a:cubicBezTo>
                  <a:cubicBezTo>
                    <a:pt x="506" y="701"/>
                    <a:pt x="662" y="662"/>
                    <a:pt x="740" y="506"/>
                  </a:cubicBezTo>
                  <a:cubicBezTo>
                    <a:pt x="662" y="350"/>
                    <a:pt x="390" y="467"/>
                    <a:pt x="351" y="273"/>
                  </a:cubicBezTo>
                  <a:cubicBezTo>
                    <a:pt x="351" y="234"/>
                    <a:pt x="390" y="156"/>
                    <a:pt x="390" y="117"/>
                  </a:cubicBezTo>
                  <a:lnTo>
                    <a:pt x="117"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61" name="Google Shape;3661;p25"/>
            <p:cNvSpPr/>
            <p:nvPr/>
          </p:nvSpPr>
          <p:spPr>
            <a:xfrm>
              <a:off x="1220300" y="682700"/>
              <a:ext cx="13625" cy="16575"/>
            </a:xfrm>
            <a:custGeom>
              <a:avLst/>
              <a:gdLst/>
              <a:ahLst/>
              <a:cxnLst/>
              <a:rect l="l" t="t" r="r" b="b"/>
              <a:pathLst>
                <a:path w="545" h="663" extrusionOk="0">
                  <a:moveTo>
                    <a:pt x="311" y="1"/>
                  </a:moveTo>
                  <a:cubicBezTo>
                    <a:pt x="156" y="117"/>
                    <a:pt x="117" y="429"/>
                    <a:pt x="0" y="468"/>
                  </a:cubicBezTo>
                  <a:lnTo>
                    <a:pt x="350" y="662"/>
                  </a:lnTo>
                  <a:cubicBezTo>
                    <a:pt x="389" y="623"/>
                    <a:pt x="467" y="584"/>
                    <a:pt x="545" y="545"/>
                  </a:cubicBezTo>
                  <a:cubicBezTo>
                    <a:pt x="389" y="506"/>
                    <a:pt x="311" y="312"/>
                    <a:pt x="389" y="78"/>
                  </a:cubicBezTo>
                  <a:cubicBezTo>
                    <a:pt x="350" y="78"/>
                    <a:pt x="311" y="78"/>
                    <a:pt x="311"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62" name="Google Shape;3662;p25"/>
            <p:cNvSpPr/>
            <p:nvPr/>
          </p:nvSpPr>
          <p:spPr>
            <a:xfrm>
              <a:off x="1208625" y="482325"/>
              <a:ext cx="7800" cy="7775"/>
            </a:xfrm>
            <a:custGeom>
              <a:avLst/>
              <a:gdLst/>
              <a:ahLst/>
              <a:cxnLst/>
              <a:rect l="l" t="t" r="r" b="b"/>
              <a:pathLst>
                <a:path w="312" h="311" extrusionOk="0">
                  <a:moveTo>
                    <a:pt x="173" y="1"/>
                  </a:moveTo>
                  <a:cubicBezTo>
                    <a:pt x="91" y="1"/>
                    <a:pt x="0" y="61"/>
                    <a:pt x="0" y="194"/>
                  </a:cubicBezTo>
                  <a:cubicBezTo>
                    <a:pt x="78" y="233"/>
                    <a:pt x="117" y="311"/>
                    <a:pt x="195" y="311"/>
                  </a:cubicBezTo>
                  <a:cubicBezTo>
                    <a:pt x="156" y="155"/>
                    <a:pt x="311" y="194"/>
                    <a:pt x="272" y="38"/>
                  </a:cubicBezTo>
                  <a:cubicBezTo>
                    <a:pt x="248" y="14"/>
                    <a:pt x="211" y="1"/>
                    <a:pt x="173"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63" name="Google Shape;3663;p25"/>
            <p:cNvSpPr/>
            <p:nvPr/>
          </p:nvSpPr>
          <p:spPr>
            <a:xfrm>
              <a:off x="1226125" y="669075"/>
              <a:ext cx="1975" cy="1975"/>
            </a:xfrm>
            <a:custGeom>
              <a:avLst/>
              <a:gdLst/>
              <a:ahLst/>
              <a:cxnLst/>
              <a:rect l="l" t="t" r="r" b="b"/>
              <a:pathLst>
                <a:path w="79" h="79" extrusionOk="0">
                  <a:moveTo>
                    <a:pt x="0" y="1"/>
                  </a:moveTo>
                  <a:lnTo>
                    <a:pt x="0" y="79"/>
                  </a:lnTo>
                  <a:cubicBezTo>
                    <a:pt x="0" y="79"/>
                    <a:pt x="39" y="79"/>
                    <a:pt x="78" y="40"/>
                  </a:cubicBezTo>
                  <a:lnTo>
                    <a:pt x="0"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64" name="Google Shape;3664;p25"/>
            <p:cNvSpPr/>
            <p:nvPr/>
          </p:nvSpPr>
          <p:spPr>
            <a:xfrm>
              <a:off x="1232925" y="314000"/>
              <a:ext cx="12675" cy="9750"/>
            </a:xfrm>
            <a:custGeom>
              <a:avLst/>
              <a:gdLst/>
              <a:ahLst/>
              <a:cxnLst/>
              <a:rect l="l" t="t" r="r" b="b"/>
              <a:pathLst>
                <a:path w="507" h="390" extrusionOk="0">
                  <a:moveTo>
                    <a:pt x="1" y="0"/>
                  </a:moveTo>
                  <a:cubicBezTo>
                    <a:pt x="1" y="78"/>
                    <a:pt x="1" y="156"/>
                    <a:pt x="40" y="234"/>
                  </a:cubicBezTo>
                  <a:cubicBezTo>
                    <a:pt x="111" y="205"/>
                    <a:pt x="172" y="187"/>
                    <a:pt x="224" y="187"/>
                  </a:cubicBezTo>
                  <a:cubicBezTo>
                    <a:pt x="315" y="187"/>
                    <a:pt x="380" y="241"/>
                    <a:pt x="429" y="389"/>
                  </a:cubicBezTo>
                  <a:lnTo>
                    <a:pt x="507" y="312"/>
                  </a:lnTo>
                  <a:lnTo>
                    <a:pt x="1"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65" name="Google Shape;3665;p25"/>
            <p:cNvSpPr/>
            <p:nvPr/>
          </p:nvSpPr>
          <p:spPr>
            <a:xfrm>
              <a:off x="1443075" y="551375"/>
              <a:ext cx="3900" cy="6225"/>
            </a:xfrm>
            <a:custGeom>
              <a:avLst/>
              <a:gdLst/>
              <a:ahLst/>
              <a:cxnLst/>
              <a:rect l="l" t="t" r="r" b="b"/>
              <a:pathLst>
                <a:path w="156" h="249" extrusionOk="0">
                  <a:moveTo>
                    <a:pt x="0" y="0"/>
                  </a:moveTo>
                  <a:lnTo>
                    <a:pt x="0" y="195"/>
                  </a:lnTo>
                  <a:cubicBezTo>
                    <a:pt x="43" y="216"/>
                    <a:pt x="85" y="249"/>
                    <a:pt x="115" y="249"/>
                  </a:cubicBezTo>
                  <a:cubicBezTo>
                    <a:pt x="140" y="249"/>
                    <a:pt x="156" y="226"/>
                    <a:pt x="156" y="156"/>
                  </a:cubicBezTo>
                  <a:cubicBezTo>
                    <a:pt x="117" y="117"/>
                    <a:pt x="39" y="78"/>
                    <a:pt x="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66" name="Google Shape;3666;p25"/>
            <p:cNvSpPr/>
            <p:nvPr/>
          </p:nvSpPr>
          <p:spPr>
            <a:xfrm>
              <a:off x="1477125" y="573750"/>
              <a:ext cx="25" cy="25"/>
            </a:xfrm>
            <a:custGeom>
              <a:avLst/>
              <a:gdLst/>
              <a:ahLst/>
              <a:cxnLst/>
              <a:rect l="l" t="t" r="r" b="b"/>
              <a:pathLst>
                <a:path w="1" h="1" extrusionOk="0">
                  <a:moveTo>
                    <a:pt x="0" y="0"/>
                  </a:moveTo>
                  <a:lnTo>
                    <a:pt x="0" y="0"/>
                  </a:lnTo>
                  <a:lnTo>
                    <a:pt x="0"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67" name="Google Shape;3667;p25"/>
            <p:cNvSpPr/>
            <p:nvPr/>
          </p:nvSpPr>
          <p:spPr>
            <a:xfrm>
              <a:off x="1337025" y="371400"/>
              <a:ext cx="9750" cy="6825"/>
            </a:xfrm>
            <a:custGeom>
              <a:avLst/>
              <a:gdLst/>
              <a:ahLst/>
              <a:cxnLst/>
              <a:rect l="l" t="t" r="r" b="b"/>
              <a:pathLst>
                <a:path w="390" h="273" extrusionOk="0">
                  <a:moveTo>
                    <a:pt x="312" y="0"/>
                  </a:moveTo>
                  <a:cubicBezTo>
                    <a:pt x="290" y="7"/>
                    <a:pt x="266" y="9"/>
                    <a:pt x="241" y="9"/>
                  </a:cubicBezTo>
                  <a:cubicBezTo>
                    <a:pt x="213" y="9"/>
                    <a:pt x="185" y="7"/>
                    <a:pt x="157" y="7"/>
                  </a:cubicBezTo>
                  <a:cubicBezTo>
                    <a:pt x="74" y="7"/>
                    <a:pt x="1" y="28"/>
                    <a:pt x="1" y="195"/>
                  </a:cubicBezTo>
                  <a:cubicBezTo>
                    <a:pt x="40" y="195"/>
                    <a:pt x="117" y="234"/>
                    <a:pt x="117" y="273"/>
                  </a:cubicBezTo>
                  <a:cubicBezTo>
                    <a:pt x="234" y="234"/>
                    <a:pt x="312" y="156"/>
                    <a:pt x="390" y="78"/>
                  </a:cubicBezTo>
                  <a:cubicBezTo>
                    <a:pt x="273" y="78"/>
                    <a:pt x="234" y="78"/>
                    <a:pt x="312"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68" name="Google Shape;3668;p25"/>
            <p:cNvSpPr/>
            <p:nvPr/>
          </p:nvSpPr>
          <p:spPr>
            <a:xfrm>
              <a:off x="1463500" y="737175"/>
              <a:ext cx="7800" cy="17550"/>
            </a:xfrm>
            <a:custGeom>
              <a:avLst/>
              <a:gdLst/>
              <a:ahLst/>
              <a:cxnLst/>
              <a:rect l="l" t="t" r="r" b="b"/>
              <a:pathLst>
                <a:path w="312" h="702" extrusionOk="0">
                  <a:moveTo>
                    <a:pt x="312" y="1"/>
                  </a:moveTo>
                  <a:cubicBezTo>
                    <a:pt x="195" y="1"/>
                    <a:pt x="156" y="156"/>
                    <a:pt x="39" y="195"/>
                  </a:cubicBezTo>
                  <a:cubicBezTo>
                    <a:pt x="78" y="351"/>
                    <a:pt x="39" y="545"/>
                    <a:pt x="0" y="701"/>
                  </a:cubicBezTo>
                  <a:lnTo>
                    <a:pt x="78" y="701"/>
                  </a:lnTo>
                  <a:cubicBezTo>
                    <a:pt x="156" y="468"/>
                    <a:pt x="234" y="234"/>
                    <a:pt x="312"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69" name="Google Shape;3669;p25"/>
            <p:cNvSpPr/>
            <p:nvPr/>
          </p:nvSpPr>
          <p:spPr>
            <a:xfrm>
              <a:off x="1213475" y="666425"/>
              <a:ext cx="5875" cy="7850"/>
            </a:xfrm>
            <a:custGeom>
              <a:avLst/>
              <a:gdLst/>
              <a:ahLst/>
              <a:cxnLst/>
              <a:rect l="l" t="t" r="r" b="b"/>
              <a:pathLst>
                <a:path w="235" h="314" extrusionOk="0">
                  <a:moveTo>
                    <a:pt x="63" y="0"/>
                  </a:moveTo>
                  <a:cubicBezTo>
                    <a:pt x="41" y="0"/>
                    <a:pt x="20" y="20"/>
                    <a:pt x="1" y="68"/>
                  </a:cubicBezTo>
                  <a:cubicBezTo>
                    <a:pt x="104" y="68"/>
                    <a:pt x="85" y="314"/>
                    <a:pt x="189" y="314"/>
                  </a:cubicBezTo>
                  <a:cubicBezTo>
                    <a:pt x="202" y="314"/>
                    <a:pt x="217" y="310"/>
                    <a:pt x="234" y="301"/>
                  </a:cubicBezTo>
                  <a:cubicBezTo>
                    <a:pt x="205" y="184"/>
                    <a:pt x="131" y="0"/>
                    <a:pt x="63"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70" name="Google Shape;3670;p25"/>
            <p:cNvSpPr/>
            <p:nvPr/>
          </p:nvSpPr>
          <p:spPr>
            <a:xfrm>
              <a:off x="2177550" y="723675"/>
              <a:ext cx="15600" cy="17425"/>
            </a:xfrm>
            <a:custGeom>
              <a:avLst/>
              <a:gdLst/>
              <a:ahLst/>
              <a:cxnLst/>
              <a:rect l="l" t="t" r="r" b="b"/>
              <a:pathLst>
                <a:path w="624" h="697" extrusionOk="0">
                  <a:moveTo>
                    <a:pt x="390" y="0"/>
                  </a:moveTo>
                  <a:cubicBezTo>
                    <a:pt x="356" y="0"/>
                    <a:pt x="338" y="35"/>
                    <a:pt x="234" y="35"/>
                  </a:cubicBezTo>
                  <a:cubicBezTo>
                    <a:pt x="118" y="229"/>
                    <a:pt x="40" y="424"/>
                    <a:pt x="1" y="657"/>
                  </a:cubicBezTo>
                  <a:lnTo>
                    <a:pt x="118" y="696"/>
                  </a:lnTo>
                  <a:cubicBezTo>
                    <a:pt x="118" y="696"/>
                    <a:pt x="118" y="657"/>
                    <a:pt x="118" y="657"/>
                  </a:cubicBezTo>
                  <a:cubicBezTo>
                    <a:pt x="145" y="664"/>
                    <a:pt x="173" y="668"/>
                    <a:pt x="200" y="668"/>
                  </a:cubicBezTo>
                  <a:cubicBezTo>
                    <a:pt x="327" y="668"/>
                    <a:pt x="450" y="598"/>
                    <a:pt x="546" y="502"/>
                  </a:cubicBezTo>
                  <a:cubicBezTo>
                    <a:pt x="624" y="268"/>
                    <a:pt x="468" y="307"/>
                    <a:pt x="468" y="35"/>
                  </a:cubicBezTo>
                  <a:cubicBezTo>
                    <a:pt x="429" y="9"/>
                    <a:pt x="407" y="0"/>
                    <a:pt x="39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71" name="Google Shape;3671;p25"/>
            <p:cNvSpPr/>
            <p:nvPr/>
          </p:nvSpPr>
          <p:spPr>
            <a:xfrm>
              <a:off x="1820525" y="612650"/>
              <a:ext cx="3925" cy="10725"/>
            </a:xfrm>
            <a:custGeom>
              <a:avLst/>
              <a:gdLst/>
              <a:ahLst/>
              <a:cxnLst/>
              <a:rect l="l" t="t" r="r" b="b"/>
              <a:pathLst>
                <a:path w="157" h="429" extrusionOk="0">
                  <a:moveTo>
                    <a:pt x="117" y="1"/>
                  </a:moveTo>
                  <a:cubicBezTo>
                    <a:pt x="79" y="117"/>
                    <a:pt x="1" y="234"/>
                    <a:pt x="1" y="429"/>
                  </a:cubicBezTo>
                  <a:cubicBezTo>
                    <a:pt x="117" y="429"/>
                    <a:pt x="156" y="40"/>
                    <a:pt x="117"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72" name="Google Shape;3672;p25"/>
            <p:cNvSpPr/>
            <p:nvPr/>
          </p:nvSpPr>
          <p:spPr>
            <a:xfrm>
              <a:off x="2014125" y="1006550"/>
              <a:ext cx="15600" cy="10825"/>
            </a:xfrm>
            <a:custGeom>
              <a:avLst/>
              <a:gdLst/>
              <a:ahLst/>
              <a:cxnLst/>
              <a:rect l="l" t="t" r="r" b="b"/>
              <a:pathLst>
                <a:path w="624" h="433" extrusionOk="0">
                  <a:moveTo>
                    <a:pt x="268" y="0"/>
                  </a:moveTo>
                  <a:cubicBezTo>
                    <a:pt x="185" y="0"/>
                    <a:pt x="100" y="51"/>
                    <a:pt x="1" y="199"/>
                  </a:cubicBezTo>
                  <a:cubicBezTo>
                    <a:pt x="1" y="238"/>
                    <a:pt x="1" y="277"/>
                    <a:pt x="1" y="355"/>
                  </a:cubicBezTo>
                  <a:lnTo>
                    <a:pt x="195" y="433"/>
                  </a:lnTo>
                  <a:cubicBezTo>
                    <a:pt x="195" y="355"/>
                    <a:pt x="273" y="277"/>
                    <a:pt x="351" y="277"/>
                  </a:cubicBezTo>
                  <a:cubicBezTo>
                    <a:pt x="369" y="268"/>
                    <a:pt x="384" y="264"/>
                    <a:pt x="398" y="264"/>
                  </a:cubicBezTo>
                  <a:cubicBezTo>
                    <a:pt x="483" y="264"/>
                    <a:pt x="509" y="399"/>
                    <a:pt x="564" y="399"/>
                  </a:cubicBezTo>
                  <a:cubicBezTo>
                    <a:pt x="580" y="399"/>
                    <a:pt x="599" y="387"/>
                    <a:pt x="623" y="355"/>
                  </a:cubicBezTo>
                  <a:lnTo>
                    <a:pt x="623" y="160"/>
                  </a:lnTo>
                  <a:cubicBezTo>
                    <a:pt x="489" y="93"/>
                    <a:pt x="380" y="0"/>
                    <a:pt x="26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73" name="Google Shape;3673;p25"/>
            <p:cNvSpPr/>
            <p:nvPr/>
          </p:nvSpPr>
          <p:spPr>
            <a:xfrm>
              <a:off x="1931425" y="626025"/>
              <a:ext cx="6850" cy="3200"/>
            </a:xfrm>
            <a:custGeom>
              <a:avLst/>
              <a:gdLst/>
              <a:ahLst/>
              <a:cxnLst/>
              <a:rect l="l" t="t" r="r" b="b"/>
              <a:pathLst>
                <a:path w="274" h="128" extrusionOk="0">
                  <a:moveTo>
                    <a:pt x="98" y="0"/>
                  </a:moveTo>
                  <a:cubicBezTo>
                    <a:pt x="68" y="0"/>
                    <a:pt x="36" y="14"/>
                    <a:pt x="1" y="49"/>
                  </a:cubicBezTo>
                  <a:lnTo>
                    <a:pt x="1" y="88"/>
                  </a:lnTo>
                  <a:lnTo>
                    <a:pt x="273" y="127"/>
                  </a:lnTo>
                  <a:cubicBezTo>
                    <a:pt x="219" y="73"/>
                    <a:pt x="165" y="0"/>
                    <a:pt x="9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74" name="Google Shape;3674;p25"/>
            <p:cNvSpPr/>
            <p:nvPr/>
          </p:nvSpPr>
          <p:spPr>
            <a:xfrm>
              <a:off x="2055950" y="830575"/>
              <a:ext cx="1975" cy="4875"/>
            </a:xfrm>
            <a:custGeom>
              <a:avLst/>
              <a:gdLst/>
              <a:ahLst/>
              <a:cxnLst/>
              <a:rect l="l" t="t" r="r" b="b"/>
              <a:pathLst>
                <a:path w="79" h="195" extrusionOk="0">
                  <a:moveTo>
                    <a:pt x="1" y="0"/>
                  </a:moveTo>
                  <a:cubicBezTo>
                    <a:pt x="1" y="78"/>
                    <a:pt x="1" y="195"/>
                    <a:pt x="40" y="195"/>
                  </a:cubicBezTo>
                  <a:cubicBezTo>
                    <a:pt x="79" y="156"/>
                    <a:pt x="79" y="78"/>
                    <a:pt x="79" y="39"/>
                  </a:cubicBezTo>
                  <a:lnTo>
                    <a:pt x="1"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75" name="Google Shape;3675;p25"/>
            <p:cNvSpPr/>
            <p:nvPr/>
          </p:nvSpPr>
          <p:spPr>
            <a:xfrm>
              <a:off x="2198000" y="744975"/>
              <a:ext cx="1950" cy="1950"/>
            </a:xfrm>
            <a:custGeom>
              <a:avLst/>
              <a:gdLst/>
              <a:ahLst/>
              <a:cxnLst/>
              <a:rect l="l" t="t" r="r" b="b"/>
              <a:pathLst>
                <a:path w="78" h="78" extrusionOk="0">
                  <a:moveTo>
                    <a:pt x="0" y="0"/>
                  </a:moveTo>
                  <a:cubicBezTo>
                    <a:pt x="0" y="0"/>
                    <a:pt x="0" y="39"/>
                    <a:pt x="0" y="39"/>
                  </a:cubicBezTo>
                  <a:lnTo>
                    <a:pt x="78" y="78"/>
                  </a:lnTo>
                  <a:lnTo>
                    <a:pt x="0"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76" name="Google Shape;3676;p25"/>
            <p:cNvSpPr/>
            <p:nvPr/>
          </p:nvSpPr>
          <p:spPr>
            <a:xfrm>
              <a:off x="1137600" y="983975"/>
              <a:ext cx="5625" cy="8125"/>
            </a:xfrm>
            <a:custGeom>
              <a:avLst/>
              <a:gdLst/>
              <a:ahLst/>
              <a:cxnLst/>
              <a:rect l="l" t="t" r="r" b="b"/>
              <a:pathLst>
                <a:path w="225" h="325" extrusionOk="0">
                  <a:moveTo>
                    <a:pt x="68" y="0"/>
                  </a:moveTo>
                  <a:cubicBezTo>
                    <a:pt x="48" y="0"/>
                    <a:pt x="26" y="4"/>
                    <a:pt x="0" y="13"/>
                  </a:cubicBezTo>
                  <a:cubicBezTo>
                    <a:pt x="0" y="168"/>
                    <a:pt x="0" y="285"/>
                    <a:pt x="78" y="324"/>
                  </a:cubicBezTo>
                  <a:cubicBezTo>
                    <a:pt x="182" y="255"/>
                    <a:pt x="224" y="0"/>
                    <a:pt x="6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77" name="Google Shape;3677;p25"/>
            <p:cNvSpPr/>
            <p:nvPr/>
          </p:nvSpPr>
          <p:spPr>
            <a:xfrm>
              <a:off x="1594825" y="1064875"/>
              <a:ext cx="5650" cy="6025"/>
            </a:xfrm>
            <a:custGeom>
              <a:avLst/>
              <a:gdLst/>
              <a:ahLst/>
              <a:cxnLst/>
              <a:rect l="l" t="t" r="r" b="b"/>
              <a:pathLst>
                <a:path w="226" h="241" extrusionOk="0">
                  <a:moveTo>
                    <a:pt x="48" y="1"/>
                  </a:moveTo>
                  <a:cubicBezTo>
                    <a:pt x="33" y="1"/>
                    <a:pt x="17" y="2"/>
                    <a:pt x="1" y="7"/>
                  </a:cubicBezTo>
                  <a:cubicBezTo>
                    <a:pt x="1" y="162"/>
                    <a:pt x="40" y="240"/>
                    <a:pt x="156" y="240"/>
                  </a:cubicBezTo>
                  <a:cubicBezTo>
                    <a:pt x="226" y="136"/>
                    <a:pt x="171" y="1"/>
                    <a:pt x="48"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78" name="Google Shape;3678;p25"/>
            <p:cNvSpPr/>
            <p:nvPr/>
          </p:nvSpPr>
          <p:spPr>
            <a:xfrm>
              <a:off x="1578300" y="1054325"/>
              <a:ext cx="12675" cy="7800"/>
            </a:xfrm>
            <a:custGeom>
              <a:avLst/>
              <a:gdLst/>
              <a:ahLst/>
              <a:cxnLst/>
              <a:rect l="l" t="t" r="r" b="b"/>
              <a:pathLst>
                <a:path w="507" h="312" extrusionOk="0">
                  <a:moveTo>
                    <a:pt x="506" y="1"/>
                  </a:moveTo>
                  <a:cubicBezTo>
                    <a:pt x="350" y="78"/>
                    <a:pt x="195" y="156"/>
                    <a:pt x="0" y="234"/>
                  </a:cubicBezTo>
                  <a:cubicBezTo>
                    <a:pt x="0" y="273"/>
                    <a:pt x="0" y="312"/>
                    <a:pt x="0" y="312"/>
                  </a:cubicBezTo>
                  <a:cubicBezTo>
                    <a:pt x="173" y="312"/>
                    <a:pt x="223" y="189"/>
                    <a:pt x="396" y="189"/>
                  </a:cubicBezTo>
                  <a:cubicBezTo>
                    <a:pt x="418" y="189"/>
                    <a:pt x="441" y="191"/>
                    <a:pt x="467" y="195"/>
                  </a:cubicBezTo>
                  <a:cubicBezTo>
                    <a:pt x="467" y="117"/>
                    <a:pt x="506" y="78"/>
                    <a:pt x="506"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79" name="Google Shape;3679;p25"/>
            <p:cNvSpPr/>
            <p:nvPr/>
          </p:nvSpPr>
          <p:spPr>
            <a:xfrm>
              <a:off x="1592875" y="1025150"/>
              <a:ext cx="55475" cy="48650"/>
            </a:xfrm>
            <a:custGeom>
              <a:avLst/>
              <a:gdLst/>
              <a:ahLst/>
              <a:cxnLst/>
              <a:rect l="l" t="t" r="r" b="b"/>
              <a:pathLst>
                <a:path w="2219" h="1946" extrusionOk="0">
                  <a:moveTo>
                    <a:pt x="1363" y="389"/>
                  </a:moveTo>
                  <a:lnTo>
                    <a:pt x="1363" y="389"/>
                  </a:lnTo>
                  <a:cubicBezTo>
                    <a:pt x="1362" y="390"/>
                    <a:pt x="1362" y="390"/>
                    <a:pt x="1361" y="391"/>
                  </a:cubicBezTo>
                  <a:lnTo>
                    <a:pt x="1361" y="391"/>
                  </a:lnTo>
                  <a:cubicBezTo>
                    <a:pt x="1362" y="391"/>
                    <a:pt x="1362" y="390"/>
                    <a:pt x="1363" y="390"/>
                  </a:cubicBezTo>
                  <a:lnTo>
                    <a:pt x="1363" y="390"/>
                  </a:lnTo>
                  <a:cubicBezTo>
                    <a:pt x="1363" y="390"/>
                    <a:pt x="1363" y="390"/>
                    <a:pt x="1363" y="389"/>
                  </a:cubicBezTo>
                  <a:close/>
                  <a:moveTo>
                    <a:pt x="1947" y="0"/>
                  </a:moveTo>
                  <a:lnTo>
                    <a:pt x="1869" y="78"/>
                  </a:lnTo>
                  <a:cubicBezTo>
                    <a:pt x="1698" y="185"/>
                    <a:pt x="1530" y="288"/>
                    <a:pt x="1363" y="390"/>
                  </a:cubicBezTo>
                  <a:lnTo>
                    <a:pt x="1363" y="390"/>
                  </a:lnTo>
                  <a:cubicBezTo>
                    <a:pt x="1402" y="662"/>
                    <a:pt x="1285" y="895"/>
                    <a:pt x="1090" y="1090"/>
                  </a:cubicBezTo>
                  <a:lnTo>
                    <a:pt x="1052" y="1090"/>
                  </a:lnTo>
                  <a:cubicBezTo>
                    <a:pt x="1052" y="1090"/>
                    <a:pt x="1052" y="1129"/>
                    <a:pt x="1052" y="1129"/>
                  </a:cubicBezTo>
                  <a:lnTo>
                    <a:pt x="1013" y="1168"/>
                  </a:lnTo>
                  <a:cubicBezTo>
                    <a:pt x="1013" y="1245"/>
                    <a:pt x="1013" y="1284"/>
                    <a:pt x="1052" y="1323"/>
                  </a:cubicBezTo>
                  <a:cubicBezTo>
                    <a:pt x="1052" y="1401"/>
                    <a:pt x="1052" y="1479"/>
                    <a:pt x="1090" y="1557"/>
                  </a:cubicBezTo>
                  <a:cubicBezTo>
                    <a:pt x="1207" y="1557"/>
                    <a:pt x="1207" y="1440"/>
                    <a:pt x="1207" y="1323"/>
                  </a:cubicBezTo>
                  <a:cubicBezTo>
                    <a:pt x="1285" y="1129"/>
                    <a:pt x="1324" y="934"/>
                    <a:pt x="1519" y="895"/>
                  </a:cubicBezTo>
                  <a:cubicBezTo>
                    <a:pt x="1596" y="1012"/>
                    <a:pt x="1596" y="1206"/>
                    <a:pt x="1713" y="1284"/>
                  </a:cubicBezTo>
                  <a:lnTo>
                    <a:pt x="1908" y="1168"/>
                  </a:lnTo>
                  <a:lnTo>
                    <a:pt x="1908" y="1129"/>
                  </a:lnTo>
                  <a:cubicBezTo>
                    <a:pt x="1908" y="1090"/>
                    <a:pt x="1752" y="1129"/>
                    <a:pt x="1791" y="973"/>
                  </a:cubicBezTo>
                  <a:cubicBezTo>
                    <a:pt x="1791" y="934"/>
                    <a:pt x="1791" y="895"/>
                    <a:pt x="1830" y="895"/>
                  </a:cubicBezTo>
                  <a:cubicBezTo>
                    <a:pt x="1947" y="895"/>
                    <a:pt x="1947" y="1051"/>
                    <a:pt x="1986" y="1129"/>
                  </a:cubicBezTo>
                  <a:lnTo>
                    <a:pt x="2219" y="973"/>
                  </a:lnTo>
                  <a:cubicBezTo>
                    <a:pt x="2219" y="895"/>
                    <a:pt x="2219" y="778"/>
                    <a:pt x="2180" y="701"/>
                  </a:cubicBezTo>
                  <a:cubicBezTo>
                    <a:pt x="2102" y="701"/>
                    <a:pt x="1986" y="701"/>
                    <a:pt x="1986" y="817"/>
                  </a:cubicBezTo>
                  <a:cubicBezTo>
                    <a:pt x="1869" y="701"/>
                    <a:pt x="1752" y="506"/>
                    <a:pt x="1674" y="350"/>
                  </a:cubicBezTo>
                  <a:cubicBezTo>
                    <a:pt x="1869" y="350"/>
                    <a:pt x="1869" y="156"/>
                    <a:pt x="1947" y="0"/>
                  </a:cubicBezTo>
                  <a:close/>
                  <a:moveTo>
                    <a:pt x="1361" y="391"/>
                  </a:moveTo>
                  <a:cubicBezTo>
                    <a:pt x="919" y="660"/>
                    <a:pt x="481" y="914"/>
                    <a:pt x="1" y="1168"/>
                  </a:cubicBezTo>
                  <a:cubicBezTo>
                    <a:pt x="195" y="1206"/>
                    <a:pt x="390" y="1284"/>
                    <a:pt x="546" y="1440"/>
                  </a:cubicBezTo>
                  <a:cubicBezTo>
                    <a:pt x="546" y="1557"/>
                    <a:pt x="468" y="1557"/>
                    <a:pt x="468" y="1673"/>
                  </a:cubicBezTo>
                  <a:cubicBezTo>
                    <a:pt x="468" y="1790"/>
                    <a:pt x="662" y="1673"/>
                    <a:pt x="662" y="1829"/>
                  </a:cubicBezTo>
                  <a:cubicBezTo>
                    <a:pt x="662" y="1868"/>
                    <a:pt x="624" y="1907"/>
                    <a:pt x="624" y="1946"/>
                  </a:cubicBezTo>
                  <a:lnTo>
                    <a:pt x="701" y="1868"/>
                  </a:lnTo>
                  <a:cubicBezTo>
                    <a:pt x="779" y="1324"/>
                    <a:pt x="1012" y="819"/>
                    <a:pt x="1361" y="39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80" name="Google Shape;3680;p25"/>
            <p:cNvSpPr/>
            <p:nvPr/>
          </p:nvSpPr>
          <p:spPr>
            <a:xfrm>
              <a:off x="1691150" y="277025"/>
              <a:ext cx="5850" cy="3925"/>
            </a:xfrm>
            <a:custGeom>
              <a:avLst/>
              <a:gdLst/>
              <a:ahLst/>
              <a:cxnLst/>
              <a:rect l="l" t="t" r="r" b="b"/>
              <a:pathLst>
                <a:path w="234" h="157" extrusionOk="0">
                  <a:moveTo>
                    <a:pt x="234" y="1"/>
                  </a:moveTo>
                  <a:lnTo>
                    <a:pt x="234" y="1"/>
                  </a:lnTo>
                  <a:cubicBezTo>
                    <a:pt x="156" y="39"/>
                    <a:pt x="0" y="1"/>
                    <a:pt x="0" y="117"/>
                  </a:cubicBezTo>
                  <a:cubicBezTo>
                    <a:pt x="39" y="143"/>
                    <a:pt x="78" y="156"/>
                    <a:pt x="113" y="156"/>
                  </a:cubicBezTo>
                  <a:cubicBezTo>
                    <a:pt x="182" y="156"/>
                    <a:pt x="234" y="104"/>
                    <a:pt x="234"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81" name="Google Shape;3681;p25"/>
            <p:cNvSpPr/>
            <p:nvPr/>
          </p:nvSpPr>
          <p:spPr>
            <a:xfrm>
              <a:off x="1644450" y="1023200"/>
              <a:ext cx="11700" cy="16550"/>
            </a:xfrm>
            <a:custGeom>
              <a:avLst/>
              <a:gdLst/>
              <a:ahLst/>
              <a:cxnLst/>
              <a:rect l="l" t="t" r="r" b="b"/>
              <a:pathLst>
                <a:path w="468" h="662" extrusionOk="0">
                  <a:moveTo>
                    <a:pt x="467" y="0"/>
                  </a:moveTo>
                  <a:cubicBezTo>
                    <a:pt x="312" y="0"/>
                    <a:pt x="117" y="0"/>
                    <a:pt x="39" y="156"/>
                  </a:cubicBezTo>
                  <a:lnTo>
                    <a:pt x="0" y="156"/>
                  </a:lnTo>
                  <a:cubicBezTo>
                    <a:pt x="0" y="351"/>
                    <a:pt x="39" y="506"/>
                    <a:pt x="117" y="662"/>
                  </a:cubicBezTo>
                  <a:cubicBezTo>
                    <a:pt x="156" y="506"/>
                    <a:pt x="156" y="351"/>
                    <a:pt x="117" y="195"/>
                  </a:cubicBezTo>
                  <a:cubicBezTo>
                    <a:pt x="195" y="195"/>
                    <a:pt x="273" y="143"/>
                    <a:pt x="351" y="143"/>
                  </a:cubicBezTo>
                  <a:cubicBezTo>
                    <a:pt x="389" y="143"/>
                    <a:pt x="428" y="156"/>
                    <a:pt x="467" y="195"/>
                  </a:cubicBezTo>
                  <a:cubicBezTo>
                    <a:pt x="467" y="78"/>
                    <a:pt x="428" y="78"/>
                    <a:pt x="467"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82" name="Google Shape;3682;p25"/>
            <p:cNvSpPr/>
            <p:nvPr/>
          </p:nvSpPr>
          <p:spPr>
            <a:xfrm>
              <a:off x="1658075" y="1028025"/>
              <a:ext cx="9750" cy="12700"/>
            </a:xfrm>
            <a:custGeom>
              <a:avLst/>
              <a:gdLst/>
              <a:ahLst/>
              <a:cxnLst/>
              <a:rect l="l" t="t" r="r" b="b"/>
              <a:pathLst>
                <a:path w="390" h="508" extrusionOk="0">
                  <a:moveTo>
                    <a:pt x="147" y="1"/>
                  </a:moveTo>
                  <a:cubicBezTo>
                    <a:pt x="104" y="1"/>
                    <a:pt x="55" y="25"/>
                    <a:pt x="0" y="80"/>
                  </a:cubicBezTo>
                  <a:cubicBezTo>
                    <a:pt x="0" y="274"/>
                    <a:pt x="117" y="313"/>
                    <a:pt x="195" y="430"/>
                  </a:cubicBezTo>
                  <a:cubicBezTo>
                    <a:pt x="156" y="469"/>
                    <a:pt x="117" y="469"/>
                    <a:pt x="117" y="508"/>
                  </a:cubicBezTo>
                  <a:lnTo>
                    <a:pt x="389" y="352"/>
                  </a:lnTo>
                  <a:cubicBezTo>
                    <a:pt x="333" y="156"/>
                    <a:pt x="257" y="1"/>
                    <a:pt x="147"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83" name="Google Shape;3683;p25"/>
            <p:cNvSpPr/>
            <p:nvPr/>
          </p:nvSpPr>
          <p:spPr>
            <a:xfrm>
              <a:off x="1430425" y="930025"/>
              <a:ext cx="5525" cy="5650"/>
            </a:xfrm>
            <a:custGeom>
              <a:avLst/>
              <a:gdLst/>
              <a:ahLst/>
              <a:cxnLst/>
              <a:rect l="l" t="t" r="r" b="b"/>
              <a:pathLst>
                <a:path w="221" h="226" extrusionOk="0">
                  <a:moveTo>
                    <a:pt x="94" y="0"/>
                  </a:moveTo>
                  <a:cubicBezTo>
                    <a:pt x="61" y="0"/>
                    <a:pt x="26" y="31"/>
                    <a:pt x="0" y="108"/>
                  </a:cubicBezTo>
                  <a:cubicBezTo>
                    <a:pt x="78" y="108"/>
                    <a:pt x="78" y="147"/>
                    <a:pt x="117" y="225"/>
                  </a:cubicBezTo>
                  <a:lnTo>
                    <a:pt x="195" y="225"/>
                  </a:lnTo>
                  <a:cubicBezTo>
                    <a:pt x="221" y="121"/>
                    <a:pt x="160" y="0"/>
                    <a:pt x="94"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84" name="Google Shape;3684;p25"/>
            <p:cNvSpPr/>
            <p:nvPr/>
          </p:nvSpPr>
          <p:spPr>
            <a:xfrm>
              <a:off x="1498525" y="361675"/>
              <a:ext cx="27250" cy="30175"/>
            </a:xfrm>
            <a:custGeom>
              <a:avLst/>
              <a:gdLst/>
              <a:ahLst/>
              <a:cxnLst/>
              <a:rect l="l" t="t" r="r" b="b"/>
              <a:pathLst>
                <a:path w="1090" h="1207" extrusionOk="0">
                  <a:moveTo>
                    <a:pt x="1090" y="0"/>
                  </a:moveTo>
                  <a:lnTo>
                    <a:pt x="1090" y="0"/>
                  </a:lnTo>
                  <a:cubicBezTo>
                    <a:pt x="779" y="78"/>
                    <a:pt x="428" y="156"/>
                    <a:pt x="78" y="234"/>
                  </a:cubicBezTo>
                  <a:cubicBezTo>
                    <a:pt x="234" y="467"/>
                    <a:pt x="389" y="662"/>
                    <a:pt x="39" y="817"/>
                  </a:cubicBezTo>
                  <a:cubicBezTo>
                    <a:pt x="39" y="934"/>
                    <a:pt x="39" y="1090"/>
                    <a:pt x="0" y="1206"/>
                  </a:cubicBezTo>
                  <a:lnTo>
                    <a:pt x="117" y="1206"/>
                  </a:lnTo>
                  <a:cubicBezTo>
                    <a:pt x="175" y="1005"/>
                    <a:pt x="338" y="889"/>
                    <a:pt x="514" y="889"/>
                  </a:cubicBezTo>
                  <a:cubicBezTo>
                    <a:pt x="576" y="889"/>
                    <a:pt x="640" y="903"/>
                    <a:pt x="701" y="934"/>
                  </a:cubicBezTo>
                  <a:cubicBezTo>
                    <a:pt x="701" y="895"/>
                    <a:pt x="701" y="817"/>
                    <a:pt x="740" y="778"/>
                  </a:cubicBezTo>
                  <a:cubicBezTo>
                    <a:pt x="779" y="623"/>
                    <a:pt x="623" y="700"/>
                    <a:pt x="623" y="584"/>
                  </a:cubicBezTo>
                  <a:cubicBezTo>
                    <a:pt x="692" y="584"/>
                    <a:pt x="669" y="461"/>
                    <a:pt x="745" y="461"/>
                  </a:cubicBezTo>
                  <a:cubicBezTo>
                    <a:pt x="755" y="461"/>
                    <a:pt x="766" y="463"/>
                    <a:pt x="779" y="467"/>
                  </a:cubicBezTo>
                  <a:cubicBezTo>
                    <a:pt x="848" y="502"/>
                    <a:pt x="855" y="629"/>
                    <a:pt x="994" y="629"/>
                  </a:cubicBezTo>
                  <a:cubicBezTo>
                    <a:pt x="1011" y="629"/>
                    <a:pt x="1030" y="627"/>
                    <a:pt x="1051" y="623"/>
                  </a:cubicBezTo>
                  <a:cubicBezTo>
                    <a:pt x="1090" y="389"/>
                    <a:pt x="934" y="234"/>
                    <a:pt x="109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85" name="Google Shape;3685;p25"/>
            <p:cNvSpPr/>
            <p:nvPr/>
          </p:nvSpPr>
          <p:spPr>
            <a:xfrm>
              <a:off x="1504350" y="1100050"/>
              <a:ext cx="5875" cy="7800"/>
            </a:xfrm>
            <a:custGeom>
              <a:avLst/>
              <a:gdLst/>
              <a:ahLst/>
              <a:cxnLst/>
              <a:rect l="l" t="t" r="r" b="b"/>
              <a:pathLst>
                <a:path w="235" h="312" extrusionOk="0">
                  <a:moveTo>
                    <a:pt x="156" y="0"/>
                  </a:moveTo>
                  <a:cubicBezTo>
                    <a:pt x="1" y="0"/>
                    <a:pt x="40" y="312"/>
                    <a:pt x="156" y="312"/>
                  </a:cubicBezTo>
                  <a:cubicBezTo>
                    <a:pt x="234" y="195"/>
                    <a:pt x="195" y="117"/>
                    <a:pt x="15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86" name="Google Shape;3686;p25"/>
            <p:cNvSpPr/>
            <p:nvPr/>
          </p:nvSpPr>
          <p:spPr>
            <a:xfrm>
              <a:off x="1453775" y="1094100"/>
              <a:ext cx="4775" cy="7300"/>
            </a:xfrm>
            <a:custGeom>
              <a:avLst/>
              <a:gdLst/>
              <a:ahLst/>
              <a:cxnLst/>
              <a:rect l="l" t="t" r="r" b="b"/>
              <a:pathLst>
                <a:path w="191" h="292" extrusionOk="0">
                  <a:moveTo>
                    <a:pt x="123" y="1"/>
                  </a:moveTo>
                  <a:cubicBezTo>
                    <a:pt x="1" y="1"/>
                    <a:pt x="6" y="205"/>
                    <a:pt x="78" y="277"/>
                  </a:cubicBezTo>
                  <a:cubicBezTo>
                    <a:pt x="83" y="287"/>
                    <a:pt x="88" y="291"/>
                    <a:pt x="94" y="291"/>
                  </a:cubicBezTo>
                  <a:cubicBezTo>
                    <a:pt x="134" y="291"/>
                    <a:pt x="190" y="73"/>
                    <a:pt x="156" y="5"/>
                  </a:cubicBezTo>
                  <a:cubicBezTo>
                    <a:pt x="144" y="2"/>
                    <a:pt x="133" y="1"/>
                    <a:pt x="123"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87" name="Google Shape;3687;p25"/>
            <p:cNvSpPr/>
            <p:nvPr/>
          </p:nvSpPr>
          <p:spPr>
            <a:xfrm>
              <a:off x="1885700" y="239075"/>
              <a:ext cx="7825" cy="7825"/>
            </a:xfrm>
            <a:custGeom>
              <a:avLst/>
              <a:gdLst/>
              <a:ahLst/>
              <a:cxnLst/>
              <a:rect l="l" t="t" r="r" b="b"/>
              <a:pathLst>
                <a:path w="313" h="313" extrusionOk="0">
                  <a:moveTo>
                    <a:pt x="1" y="1"/>
                  </a:moveTo>
                  <a:cubicBezTo>
                    <a:pt x="1" y="157"/>
                    <a:pt x="40" y="273"/>
                    <a:pt x="195" y="312"/>
                  </a:cubicBezTo>
                  <a:cubicBezTo>
                    <a:pt x="234" y="234"/>
                    <a:pt x="273" y="118"/>
                    <a:pt x="312"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88" name="Google Shape;3688;p25"/>
            <p:cNvSpPr/>
            <p:nvPr/>
          </p:nvSpPr>
          <p:spPr>
            <a:xfrm>
              <a:off x="1884725" y="430725"/>
              <a:ext cx="5725" cy="8900"/>
            </a:xfrm>
            <a:custGeom>
              <a:avLst/>
              <a:gdLst/>
              <a:ahLst/>
              <a:cxnLst/>
              <a:rect l="l" t="t" r="r" b="b"/>
              <a:pathLst>
                <a:path w="229" h="356" extrusionOk="0">
                  <a:moveTo>
                    <a:pt x="157" y="1"/>
                  </a:moveTo>
                  <a:cubicBezTo>
                    <a:pt x="40" y="1"/>
                    <a:pt x="1" y="157"/>
                    <a:pt x="1" y="351"/>
                  </a:cubicBezTo>
                  <a:cubicBezTo>
                    <a:pt x="13" y="354"/>
                    <a:pt x="24" y="355"/>
                    <a:pt x="35" y="355"/>
                  </a:cubicBezTo>
                  <a:cubicBezTo>
                    <a:pt x="167" y="355"/>
                    <a:pt x="229" y="145"/>
                    <a:pt x="157"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89" name="Google Shape;3689;p25"/>
            <p:cNvSpPr/>
            <p:nvPr/>
          </p:nvSpPr>
          <p:spPr>
            <a:xfrm>
              <a:off x="1895450" y="434625"/>
              <a:ext cx="4875" cy="8775"/>
            </a:xfrm>
            <a:custGeom>
              <a:avLst/>
              <a:gdLst/>
              <a:ahLst/>
              <a:cxnLst/>
              <a:rect l="l" t="t" r="r" b="b"/>
              <a:pathLst>
                <a:path w="195" h="351" extrusionOk="0">
                  <a:moveTo>
                    <a:pt x="156" y="1"/>
                  </a:moveTo>
                  <a:cubicBezTo>
                    <a:pt x="0" y="1"/>
                    <a:pt x="0" y="273"/>
                    <a:pt x="78" y="351"/>
                  </a:cubicBezTo>
                  <a:lnTo>
                    <a:pt x="195" y="351"/>
                  </a:lnTo>
                  <a:cubicBezTo>
                    <a:pt x="195" y="234"/>
                    <a:pt x="195" y="117"/>
                    <a:pt x="156"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90" name="Google Shape;3690;p25"/>
            <p:cNvSpPr/>
            <p:nvPr/>
          </p:nvSpPr>
          <p:spPr>
            <a:xfrm>
              <a:off x="1902250" y="622375"/>
              <a:ext cx="1975" cy="1975"/>
            </a:xfrm>
            <a:custGeom>
              <a:avLst/>
              <a:gdLst/>
              <a:ahLst/>
              <a:cxnLst/>
              <a:rect l="l" t="t" r="r" b="b"/>
              <a:pathLst>
                <a:path w="79" h="79" extrusionOk="0">
                  <a:moveTo>
                    <a:pt x="0" y="1"/>
                  </a:moveTo>
                  <a:cubicBezTo>
                    <a:pt x="0" y="40"/>
                    <a:pt x="0" y="40"/>
                    <a:pt x="0" y="79"/>
                  </a:cubicBezTo>
                  <a:lnTo>
                    <a:pt x="78" y="79"/>
                  </a:lnTo>
                  <a:cubicBezTo>
                    <a:pt x="39" y="40"/>
                    <a:pt x="0" y="1"/>
                    <a:pt x="0"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91" name="Google Shape;3691;p25"/>
            <p:cNvSpPr/>
            <p:nvPr/>
          </p:nvSpPr>
          <p:spPr>
            <a:xfrm>
              <a:off x="1902250" y="600975"/>
              <a:ext cx="11700" cy="16575"/>
            </a:xfrm>
            <a:custGeom>
              <a:avLst/>
              <a:gdLst/>
              <a:ahLst/>
              <a:cxnLst/>
              <a:rect l="l" t="t" r="r" b="b"/>
              <a:pathLst>
                <a:path w="468" h="663" extrusionOk="0">
                  <a:moveTo>
                    <a:pt x="351" y="1"/>
                  </a:moveTo>
                  <a:cubicBezTo>
                    <a:pt x="234" y="156"/>
                    <a:pt x="0" y="468"/>
                    <a:pt x="195" y="662"/>
                  </a:cubicBezTo>
                  <a:cubicBezTo>
                    <a:pt x="273" y="507"/>
                    <a:pt x="467" y="156"/>
                    <a:pt x="428"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92" name="Google Shape;3692;p25"/>
            <p:cNvSpPr/>
            <p:nvPr/>
          </p:nvSpPr>
          <p:spPr>
            <a:xfrm>
              <a:off x="2184375" y="717725"/>
              <a:ext cx="3925" cy="3200"/>
            </a:xfrm>
            <a:custGeom>
              <a:avLst/>
              <a:gdLst/>
              <a:ahLst/>
              <a:cxnLst/>
              <a:rect l="l" t="t" r="r" b="b"/>
              <a:pathLst>
                <a:path w="157" h="128" extrusionOk="0">
                  <a:moveTo>
                    <a:pt x="39" y="0"/>
                  </a:moveTo>
                  <a:lnTo>
                    <a:pt x="39" y="0"/>
                  </a:lnTo>
                  <a:cubicBezTo>
                    <a:pt x="0" y="39"/>
                    <a:pt x="0" y="117"/>
                    <a:pt x="78" y="117"/>
                  </a:cubicBezTo>
                  <a:cubicBezTo>
                    <a:pt x="78" y="104"/>
                    <a:pt x="83" y="100"/>
                    <a:pt x="88" y="100"/>
                  </a:cubicBezTo>
                  <a:cubicBezTo>
                    <a:pt x="100" y="100"/>
                    <a:pt x="117" y="117"/>
                    <a:pt x="117" y="117"/>
                  </a:cubicBezTo>
                  <a:cubicBezTo>
                    <a:pt x="125" y="125"/>
                    <a:pt x="129" y="128"/>
                    <a:pt x="132" y="128"/>
                  </a:cubicBezTo>
                  <a:cubicBezTo>
                    <a:pt x="144" y="128"/>
                    <a:pt x="125" y="71"/>
                    <a:pt x="156" y="39"/>
                  </a:cubicBezTo>
                  <a:lnTo>
                    <a:pt x="39"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93" name="Google Shape;3693;p25"/>
            <p:cNvSpPr/>
            <p:nvPr/>
          </p:nvSpPr>
          <p:spPr>
            <a:xfrm>
              <a:off x="2190200" y="741075"/>
              <a:ext cx="1975" cy="2950"/>
            </a:xfrm>
            <a:custGeom>
              <a:avLst/>
              <a:gdLst/>
              <a:ahLst/>
              <a:cxnLst/>
              <a:rect l="l" t="t" r="r" b="b"/>
              <a:pathLst>
                <a:path w="79" h="118" extrusionOk="0">
                  <a:moveTo>
                    <a:pt x="1" y="0"/>
                  </a:moveTo>
                  <a:cubicBezTo>
                    <a:pt x="1" y="39"/>
                    <a:pt x="1" y="78"/>
                    <a:pt x="1" y="117"/>
                  </a:cubicBezTo>
                  <a:lnTo>
                    <a:pt x="79" y="117"/>
                  </a:lnTo>
                  <a:cubicBezTo>
                    <a:pt x="79" y="78"/>
                    <a:pt x="40" y="39"/>
                    <a:pt x="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94" name="Google Shape;3694;p25"/>
            <p:cNvSpPr/>
            <p:nvPr/>
          </p:nvSpPr>
          <p:spPr>
            <a:xfrm>
              <a:off x="2175625" y="713825"/>
              <a:ext cx="4875" cy="4900"/>
            </a:xfrm>
            <a:custGeom>
              <a:avLst/>
              <a:gdLst/>
              <a:ahLst/>
              <a:cxnLst/>
              <a:rect l="l" t="t" r="r" b="b"/>
              <a:pathLst>
                <a:path w="195" h="196" extrusionOk="0">
                  <a:moveTo>
                    <a:pt x="0" y="1"/>
                  </a:moveTo>
                  <a:lnTo>
                    <a:pt x="0" y="40"/>
                  </a:lnTo>
                  <a:cubicBezTo>
                    <a:pt x="0" y="79"/>
                    <a:pt x="39" y="118"/>
                    <a:pt x="39" y="195"/>
                  </a:cubicBezTo>
                  <a:cubicBezTo>
                    <a:pt x="117" y="195"/>
                    <a:pt x="195" y="195"/>
                    <a:pt x="195" y="79"/>
                  </a:cubicBezTo>
                  <a:lnTo>
                    <a:pt x="0"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95" name="Google Shape;3695;p25"/>
            <p:cNvSpPr/>
            <p:nvPr/>
          </p:nvSpPr>
          <p:spPr>
            <a:xfrm>
              <a:off x="2269975" y="1102975"/>
              <a:ext cx="5875" cy="7800"/>
            </a:xfrm>
            <a:custGeom>
              <a:avLst/>
              <a:gdLst/>
              <a:ahLst/>
              <a:cxnLst/>
              <a:rect l="l" t="t" r="r" b="b"/>
              <a:pathLst>
                <a:path w="235" h="312" extrusionOk="0">
                  <a:moveTo>
                    <a:pt x="1" y="0"/>
                  </a:moveTo>
                  <a:cubicBezTo>
                    <a:pt x="40" y="156"/>
                    <a:pt x="79" y="312"/>
                    <a:pt x="195" y="312"/>
                  </a:cubicBezTo>
                  <a:cubicBezTo>
                    <a:pt x="195" y="195"/>
                    <a:pt x="234" y="195"/>
                    <a:pt x="234" y="117"/>
                  </a:cubicBezTo>
                  <a:cubicBezTo>
                    <a:pt x="156" y="78"/>
                    <a:pt x="79" y="39"/>
                    <a:pt x="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96" name="Google Shape;3696;p25"/>
            <p:cNvSpPr/>
            <p:nvPr/>
          </p:nvSpPr>
          <p:spPr>
            <a:xfrm>
              <a:off x="2005375" y="447275"/>
              <a:ext cx="12675" cy="18500"/>
            </a:xfrm>
            <a:custGeom>
              <a:avLst/>
              <a:gdLst/>
              <a:ahLst/>
              <a:cxnLst/>
              <a:rect l="l" t="t" r="r" b="b"/>
              <a:pathLst>
                <a:path w="507" h="740" extrusionOk="0">
                  <a:moveTo>
                    <a:pt x="234" y="0"/>
                  </a:moveTo>
                  <a:cubicBezTo>
                    <a:pt x="78" y="195"/>
                    <a:pt x="0" y="467"/>
                    <a:pt x="78" y="740"/>
                  </a:cubicBezTo>
                  <a:cubicBezTo>
                    <a:pt x="351" y="662"/>
                    <a:pt x="506" y="467"/>
                    <a:pt x="467" y="117"/>
                  </a:cubicBezTo>
                  <a:lnTo>
                    <a:pt x="234"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97" name="Google Shape;3697;p25"/>
            <p:cNvSpPr/>
            <p:nvPr/>
          </p:nvSpPr>
          <p:spPr>
            <a:xfrm>
              <a:off x="1979100" y="806250"/>
              <a:ext cx="9750" cy="14700"/>
            </a:xfrm>
            <a:custGeom>
              <a:avLst/>
              <a:gdLst/>
              <a:ahLst/>
              <a:cxnLst/>
              <a:rect l="l" t="t" r="r" b="b"/>
              <a:pathLst>
                <a:path w="390" h="588" extrusionOk="0">
                  <a:moveTo>
                    <a:pt x="312" y="1"/>
                  </a:moveTo>
                  <a:cubicBezTo>
                    <a:pt x="156" y="1"/>
                    <a:pt x="1" y="1"/>
                    <a:pt x="1" y="234"/>
                  </a:cubicBezTo>
                  <a:cubicBezTo>
                    <a:pt x="117" y="351"/>
                    <a:pt x="234" y="351"/>
                    <a:pt x="156" y="584"/>
                  </a:cubicBezTo>
                  <a:cubicBezTo>
                    <a:pt x="165" y="586"/>
                    <a:pt x="172" y="587"/>
                    <a:pt x="179" y="587"/>
                  </a:cubicBezTo>
                  <a:cubicBezTo>
                    <a:pt x="288" y="587"/>
                    <a:pt x="223" y="339"/>
                    <a:pt x="340" y="339"/>
                  </a:cubicBezTo>
                  <a:cubicBezTo>
                    <a:pt x="354" y="339"/>
                    <a:pt x="370" y="343"/>
                    <a:pt x="390" y="351"/>
                  </a:cubicBezTo>
                  <a:cubicBezTo>
                    <a:pt x="351" y="234"/>
                    <a:pt x="351" y="117"/>
                    <a:pt x="312"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98" name="Google Shape;3698;p25"/>
            <p:cNvSpPr/>
            <p:nvPr/>
          </p:nvSpPr>
          <p:spPr>
            <a:xfrm>
              <a:off x="1916850" y="250750"/>
              <a:ext cx="17525" cy="16575"/>
            </a:xfrm>
            <a:custGeom>
              <a:avLst/>
              <a:gdLst/>
              <a:ahLst/>
              <a:cxnLst/>
              <a:rect l="l" t="t" r="r" b="b"/>
              <a:pathLst>
                <a:path w="701" h="663" extrusionOk="0">
                  <a:moveTo>
                    <a:pt x="662" y="1"/>
                  </a:moveTo>
                  <a:cubicBezTo>
                    <a:pt x="311" y="1"/>
                    <a:pt x="273" y="429"/>
                    <a:pt x="0" y="507"/>
                  </a:cubicBezTo>
                  <a:lnTo>
                    <a:pt x="0" y="623"/>
                  </a:lnTo>
                  <a:lnTo>
                    <a:pt x="195" y="662"/>
                  </a:lnTo>
                  <a:cubicBezTo>
                    <a:pt x="304" y="553"/>
                    <a:pt x="394" y="425"/>
                    <a:pt x="518" y="425"/>
                  </a:cubicBezTo>
                  <a:cubicBezTo>
                    <a:pt x="571" y="425"/>
                    <a:pt x="631" y="449"/>
                    <a:pt x="701" y="507"/>
                  </a:cubicBezTo>
                  <a:cubicBezTo>
                    <a:pt x="662" y="312"/>
                    <a:pt x="701" y="79"/>
                    <a:pt x="662"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699" name="Google Shape;3699;p25"/>
            <p:cNvSpPr/>
            <p:nvPr/>
          </p:nvSpPr>
          <p:spPr>
            <a:xfrm>
              <a:off x="2012175" y="268275"/>
              <a:ext cx="8775" cy="8050"/>
            </a:xfrm>
            <a:custGeom>
              <a:avLst/>
              <a:gdLst/>
              <a:ahLst/>
              <a:cxnLst/>
              <a:rect l="l" t="t" r="r" b="b"/>
              <a:pathLst>
                <a:path w="351" h="322" extrusionOk="0">
                  <a:moveTo>
                    <a:pt x="79" y="0"/>
                  </a:moveTo>
                  <a:cubicBezTo>
                    <a:pt x="40" y="39"/>
                    <a:pt x="1" y="39"/>
                    <a:pt x="1" y="39"/>
                  </a:cubicBezTo>
                  <a:cubicBezTo>
                    <a:pt x="1" y="235"/>
                    <a:pt x="55" y="321"/>
                    <a:pt x="165" y="321"/>
                  </a:cubicBezTo>
                  <a:cubicBezTo>
                    <a:pt x="186" y="321"/>
                    <a:pt x="209" y="318"/>
                    <a:pt x="234" y="312"/>
                  </a:cubicBezTo>
                  <a:cubicBezTo>
                    <a:pt x="273" y="312"/>
                    <a:pt x="312" y="234"/>
                    <a:pt x="351" y="156"/>
                  </a:cubicBezTo>
                  <a:lnTo>
                    <a:pt x="79"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00" name="Google Shape;3700;p25"/>
            <p:cNvSpPr/>
            <p:nvPr/>
          </p:nvSpPr>
          <p:spPr>
            <a:xfrm>
              <a:off x="1982025" y="273125"/>
              <a:ext cx="8775" cy="11700"/>
            </a:xfrm>
            <a:custGeom>
              <a:avLst/>
              <a:gdLst/>
              <a:ahLst/>
              <a:cxnLst/>
              <a:rect l="l" t="t" r="r" b="b"/>
              <a:pathLst>
                <a:path w="351" h="468" extrusionOk="0">
                  <a:moveTo>
                    <a:pt x="156" y="1"/>
                  </a:moveTo>
                  <a:cubicBezTo>
                    <a:pt x="78" y="79"/>
                    <a:pt x="0" y="195"/>
                    <a:pt x="0" y="351"/>
                  </a:cubicBezTo>
                  <a:lnTo>
                    <a:pt x="351" y="468"/>
                  </a:lnTo>
                  <a:cubicBezTo>
                    <a:pt x="312" y="312"/>
                    <a:pt x="273" y="118"/>
                    <a:pt x="156"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01" name="Google Shape;3701;p25"/>
            <p:cNvSpPr/>
            <p:nvPr/>
          </p:nvSpPr>
          <p:spPr>
            <a:xfrm>
              <a:off x="1875000" y="418100"/>
              <a:ext cx="11700" cy="4975"/>
            </a:xfrm>
            <a:custGeom>
              <a:avLst/>
              <a:gdLst/>
              <a:ahLst/>
              <a:cxnLst/>
              <a:rect l="l" t="t" r="r" b="b"/>
              <a:pathLst>
                <a:path w="468" h="199" extrusionOk="0">
                  <a:moveTo>
                    <a:pt x="1" y="0"/>
                  </a:moveTo>
                  <a:cubicBezTo>
                    <a:pt x="40" y="39"/>
                    <a:pt x="40" y="78"/>
                    <a:pt x="79" y="117"/>
                  </a:cubicBezTo>
                  <a:cubicBezTo>
                    <a:pt x="114" y="82"/>
                    <a:pt x="145" y="68"/>
                    <a:pt x="174" y="68"/>
                  </a:cubicBezTo>
                  <a:cubicBezTo>
                    <a:pt x="265" y="68"/>
                    <a:pt x="334" y="198"/>
                    <a:pt x="437" y="198"/>
                  </a:cubicBezTo>
                  <a:cubicBezTo>
                    <a:pt x="447" y="198"/>
                    <a:pt x="457" y="197"/>
                    <a:pt x="468" y="195"/>
                  </a:cubicBezTo>
                  <a:cubicBezTo>
                    <a:pt x="468" y="117"/>
                    <a:pt x="429" y="78"/>
                    <a:pt x="39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02" name="Google Shape;3702;p25"/>
            <p:cNvSpPr/>
            <p:nvPr/>
          </p:nvSpPr>
          <p:spPr>
            <a:xfrm>
              <a:off x="1985925" y="461625"/>
              <a:ext cx="5850" cy="4150"/>
            </a:xfrm>
            <a:custGeom>
              <a:avLst/>
              <a:gdLst/>
              <a:ahLst/>
              <a:cxnLst/>
              <a:rect l="l" t="t" r="r" b="b"/>
              <a:pathLst>
                <a:path w="234" h="166" extrusionOk="0">
                  <a:moveTo>
                    <a:pt x="101" y="0"/>
                  </a:moveTo>
                  <a:cubicBezTo>
                    <a:pt x="66" y="0"/>
                    <a:pt x="30" y="19"/>
                    <a:pt x="0" y="49"/>
                  </a:cubicBezTo>
                  <a:lnTo>
                    <a:pt x="233" y="166"/>
                  </a:lnTo>
                  <a:cubicBezTo>
                    <a:pt x="210" y="47"/>
                    <a:pt x="157" y="0"/>
                    <a:pt x="10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03" name="Google Shape;3703;p25"/>
            <p:cNvSpPr/>
            <p:nvPr/>
          </p:nvSpPr>
          <p:spPr>
            <a:xfrm>
              <a:off x="1982025" y="435600"/>
              <a:ext cx="3925" cy="2975"/>
            </a:xfrm>
            <a:custGeom>
              <a:avLst/>
              <a:gdLst/>
              <a:ahLst/>
              <a:cxnLst/>
              <a:rect l="l" t="t" r="r" b="b"/>
              <a:pathLst>
                <a:path w="157" h="119" extrusionOk="0">
                  <a:moveTo>
                    <a:pt x="0" y="0"/>
                  </a:moveTo>
                  <a:lnTo>
                    <a:pt x="0" y="0"/>
                  </a:lnTo>
                  <a:cubicBezTo>
                    <a:pt x="25" y="76"/>
                    <a:pt x="51" y="119"/>
                    <a:pt x="86" y="119"/>
                  </a:cubicBezTo>
                  <a:cubicBezTo>
                    <a:pt x="106" y="119"/>
                    <a:pt x="128" y="106"/>
                    <a:pt x="156" y="78"/>
                  </a:cubicBezTo>
                  <a:lnTo>
                    <a:pt x="0"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04" name="Google Shape;3704;p25"/>
            <p:cNvSpPr/>
            <p:nvPr/>
          </p:nvSpPr>
          <p:spPr>
            <a:xfrm>
              <a:off x="1995650" y="444800"/>
              <a:ext cx="4875" cy="7375"/>
            </a:xfrm>
            <a:custGeom>
              <a:avLst/>
              <a:gdLst/>
              <a:ahLst/>
              <a:cxnLst/>
              <a:rect l="l" t="t" r="r" b="b"/>
              <a:pathLst>
                <a:path w="195" h="295" extrusionOk="0">
                  <a:moveTo>
                    <a:pt x="71" y="1"/>
                  </a:moveTo>
                  <a:cubicBezTo>
                    <a:pt x="52" y="1"/>
                    <a:pt x="29" y="7"/>
                    <a:pt x="0" y="22"/>
                  </a:cubicBezTo>
                  <a:lnTo>
                    <a:pt x="0" y="294"/>
                  </a:lnTo>
                  <a:cubicBezTo>
                    <a:pt x="78" y="294"/>
                    <a:pt x="117" y="294"/>
                    <a:pt x="195" y="255"/>
                  </a:cubicBezTo>
                  <a:cubicBezTo>
                    <a:pt x="163" y="128"/>
                    <a:pt x="157" y="1"/>
                    <a:pt x="71"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05" name="Google Shape;3705;p25"/>
            <p:cNvSpPr/>
            <p:nvPr/>
          </p:nvSpPr>
          <p:spPr>
            <a:xfrm>
              <a:off x="1958675" y="251725"/>
              <a:ext cx="24350" cy="20575"/>
            </a:xfrm>
            <a:custGeom>
              <a:avLst/>
              <a:gdLst/>
              <a:ahLst/>
              <a:cxnLst/>
              <a:rect l="l" t="t" r="r" b="b"/>
              <a:pathLst>
                <a:path w="974" h="823" extrusionOk="0">
                  <a:moveTo>
                    <a:pt x="312" y="1"/>
                  </a:moveTo>
                  <a:cubicBezTo>
                    <a:pt x="234" y="156"/>
                    <a:pt x="39" y="195"/>
                    <a:pt x="0" y="468"/>
                  </a:cubicBezTo>
                  <a:cubicBezTo>
                    <a:pt x="39" y="546"/>
                    <a:pt x="117" y="546"/>
                    <a:pt x="156" y="662"/>
                  </a:cubicBezTo>
                  <a:cubicBezTo>
                    <a:pt x="137" y="643"/>
                    <a:pt x="127" y="633"/>
                    <a:pt x="122" y="633"/>
                  </a:cubicBezTo>
                  <a:cubicBezTo>
                    <a:pt x="117" y="633"/>
                    <a:pt x="117" y="643"/>
                    <a:pt x="117" y="662"/>
                  </a:cubicBezTo>
                  <a:lnTo>
                    <a:pt x="117" y="818"/>
                  </a:lnTo>
                  <a:cubicBezTo>
                    <a:pt x="143" y="818"/>
                    <a:pt x="178" y="822"/>
                    <a:pt x="211" y="822"/>
                  </a:cubicBezTo>
                  <a:cubicBezTo>
                    <a:pt x="277" y="822"/>
                    <a:pt x="338" y="805"/>
                    <a:pt x="312" y="701"/>
                  </a:cubicBezTo>
                  <a:lnTo>
                    <a:pt x="273" y="701"/>
                  </a:lnTo>
                  <a:cubicBezTo>
                    <a:pt x="273" y="662"/>
                    <a:pt x="312" y="623"/>
                    <a:pt x="351" y="623"/>
                  </a:cubicBezTo>
                  <a:cubicBezTo>
                    <a:pt x="312" y="429"/>
                    <a:pt x="273" y="118"/>
                    <a:pt x="467" y="79"/>
                  </a:cubicBezTo>
                  <a:cubicBezTo>
                    <a:pt x="506" y="312"/>
                    <a:pt x="623" y="546"/>
                    <a:pt x="818" y="740"/>
                  </a:cubicBezTo>
                  <a:cubicBezTo>
                    <a:pt x="895" y="623"/>
                    <a:pt x="934" y="507"/>
                    <a:pt x="973" y="351"/>
                  </a:cubicBezTo>
                  <a:cubicBezTo>
                    <a:pt x="857" y="351"/>
                    <a:pt x="857" y="429"/>
                    <a:pt x="779" y="468"/>
                  </a:cubicBezTo>
                  <a:cubicBezTo>
                    <a:pt x="701" y="351"/>
                    <a:pt x="701" y="234"/>
                    <a:pt x="701" y="118"/>
                  </a:cubicBezTo>
                  <a:lnTo>
                    <a:pt x="312"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06" name="Google Shape;3706;p25"/>
            <p:cNvSpPr/>
            <p:nvPr/>
          </p:nvSpPr>
          <p:spPr>
            <a:xfrm>
              <a:off x="1964500" y="789725"/>
              <a:ext cx="4900" cy="4875"/>
            </a:xfrm>
            <a:custGeom>
              <a:avLst/>
              <a:gdLst/>
              <a:ahLst/>
              <a:cxnLst/>
              <a:rect l="l" t="t" r="r" b="b"/>
              <a:pathLst>
                <a:path w="196" h="195" extrusionOk="0">
                  <a:moveTo>
                    <a:pt x="1" y="0"/>
                  </a:moveTo>
                  <a:cubicBezTo>
                    <a:pt x="1" y="78"/>
                    <a:pt x="1" y="117"/>
                    <a:pt x="40" y="195"/>
                  </a:cubicBezTo>
                  <a:cubicBezTo>
                    <a:pt x="79" y="156"/>
                    <a:pt x="157" y="117"/>
                    <a:pt x="195" y="39"/>
                  </a:cubicBezTo>
                  <a:lnTo>
                    <a:pt x="1"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07" name="Google Shape;3707;p25"/>
            <p:cNvSpPr/>
            <p:nvPr/>
          </p:nvSpPr>
          <p:spPr>
            <a:xfrm>
              <a:off x="1941150" y="245900"/>
              <a:ext cx="4900" cy="3725"/>
            </a:xfrm>
            <a:custGeom>
              <a:avLst/>
              <a:gdLst/>
              <a:ahLst/>
              <a:cxnLst/>
              <a:rect l="l" t="t" r="r" b="b"/>
              <a:pathLst>
                <a:path w="196" h="149" extrusionOk="0">
                  <a:moveTo>
                    <a:pt x="1" y="0"/>
                  </a:moveTo>
                  <a:cubicBezTo>
                    <a:pt x="1" y="84"/>
                    <a:pt x="82" y="148"/>
                    <a:pt x="127" y="148"/>
                  </a:cubicBezTo>
                  <a:cubicBezTo>
                    <a:pt x="145" y="148"/>
                    <a:pt x="157" y="139"/>
                    <a:pt x="157" y="117"/>
                  </a:cubicBezTo>
                  <a:cubicBezTo>
                    <a:pt x="196" y="78"/>
                    <a:pt x="196" y="39"/>
                    <a:pt x="157"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08" name="Google Shape;3708;p25"/>
            <p:cNvSpPr/>
            <p:nvPr/>
          </p:nvSpPr>
          <p:spPr>
            <a:xfrm>
              <a:off x="1972300" y="797500"/>
              <a:ext cx="3900" cy="6825"/>
            </a:xfrm>
            <a:custGeom>
              <a:avLst/>
              <a:gdLst/>
              <a:ahLst/>
              <a:cxnLst/>
              <a:rect l="l" t="t" r="r" b="b"/>
              <a:pathLst>
                <a:path w="156" h="273" extrusionOk="0">
                  <a:moveTo>
                    <a:pt x="156" y="0"/>
                  </a:moveTo>
                  <a:cubicBezTo>
                    <a:pt x="39" y="0"/>
                    <a:pt x="0" y="78"/>
                    <a:pt x="0" y="273"/>
                  </a:cubicBezTo>
                  <a:cubicBezTo>
                    <a:pt x="117" y="273"/>
                    <a:pt x="156" y="117"/>
                    <a:pt x="15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09" name="Google Shape;3709;p25"/>
            <p:cNvSpPr/>
            <p:nvPr/>
          </p:nvSpPr>
          <p:spPr>
            <a:xfrm>
              <a:off x="1946025" y="622300"/>
              <a:ext cx="3925" cy="6925"/>
            </a:xfrm>
            <a:custGeom>
              <a:avLst/>
              <a:gdLst/>
              <a:ahLst/>
              <a:cxnLst/>
              <a:rect l="l" t="t" r="r" b="b"/>
              <a:pathLst>
                <a:path w="157" h="277" extrusionOk="0">
                  <a:moveTo>
                    <a:pt x="130" y="1"/>
                  </a:moveTo>
                  <a:cubicBezTo>
                    <a:pt x="1" y="1"/>
                    <a:pt x="7" y="276"/>
                    <a:pt x="117" y="276"/>
                  </a:cubicBezTo>
                  <a:cubicBezTo>
                    <a:pt x="156" y="198"/>
                    <a:pt x="156" y="121"/>
                    <a:pt x="156" y="4"/>
                  </a:cubicBezTo>
                  <a:cubicBezTo>
                    <a:pt x="147" y="2"/>
                    <a:pt x="138" y="1"/>
                    <a:pt x="130"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10" name="Google Shape;3710;p25"/>
            <p:cNvSpPr/>
            <p:nvPr/>
          </p:nvSpPr>
          <p:spPr>
            <a:xfrm>
              <a:off x="2232050" y="378200"/>
              <a:ext cx="5850" cy="4900"/>
            </a:xfrm>
            <a:custGeom>
              <a:avLst/>
              <a:gdLst/>
              <a:ahLst/>
              <a:cxnLst/>
              <a:rect l="l" t="t" r="r" b="b"/>
              <a:pathLst>
                <a:path w="234" h="196" extrusionOk="0">
                  <a:moveTo>
                    <a:pt x="78" y="1"/>
                  </a:moveTo>
                  <a:cubicBezTo>
                    <a:pt x="0" y="78"/>
                    <a:pt x="0" y="195"/>
                    <a:pt x="117" y="195"/>
                  </a:cubicBezTo>
                  <a:cubicBezTo>
                    <a:pt x="117" y="133"/>
                    <a:pt x="129" y="114"/>
                    <a:pt x="147" y="114"/>
                  </a:cubicBezTo>
                  <a:cubicBezTo>
                    <a:pt x="173" y="114"/>
                    <a:pt x="210" y="156"/>
                    <a:pt x="234" y="156"/>
                  </a:cubicBezTo>
                  <a:cubicBezTo>
                    <a:pt x="234" y="1"/>
                    <a:pt x="117" y="39"/>
                    <a:pt x="78"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11" name="Google Shape;3711;p25"/>
            <p:cNvSpPr/>
            <p:nvPr/>
          </p:nvSpPr>
          <p:spPr>
            <a:xfrm>
              <a:off x="2237875" y="571800"/>
              <a:ext cx="3925" cy="1000"/>
            </a:xfrm>
            <a:custGeom>
              <a:avLst/>
              <a:gdLst/>
              <a:ahLst/>
              <a:cxnLst/>
              <a:rect l="l" t="t" r="r" b="b"/>
              <a:pathLst>
                <a:path w="157" h="40" extrusionOk="0">
                  <a:moveTo>
                    <a:pt x="156" y="0"/>
                  </a:moveTo>
                  <a:cubicBezTo>
                    <a:pt x="117" y="0"/>
                    <a:pt x="40" y="39"/>
                    <a:pt x="1" y="39"/>
                  </a:cubicBezTo>
                  <a:lnTo>
                    <a:pt x="156" y="39"/>
                  </a:lnTo>
                  <a:lnTo>
                    <a:pt x="156"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12" name="Google Shape;3712;p25"/>
            <p:cNvSpPr/>
            <p:nvPr/>
          </p:nvSpPr>
          <p:spPr>
            <a:xfrm>
              <a:off x="2201050" y="375275"/>
              <a:ext cx="6700" cy="9850"/>
            </a:xfrm>
            <a:custGeom>
              <a:avLst/>
              <a:gdLst/>
              <a:ahLst/>
              <a:cxnLst/>
              <a:rect l="l" t="t" r="r" b="b"/>
              <a:pathLst>
                <a:path w="268" h="394" extrusionOk="0">
                  <a:moveTo>
                    <a:pt x="73" y="1"/>
                  </a:moveTo>
                  <a:lnTo>
                    <a:pt x="73" y="1"/>
                  </a:lnTo>
                  <a:cubicBezTo>
                    <a:pt x="0" y="146"/>
                    <a:pt x="63" y="394"/>
                    <a:pt x="231" y="394"/>
                  </a:cubicBezTo>
                  <a:cubicBezTo>
                    <a:pt x="242" y="394"/>
                    <a:pt x="255" y="393"/>
                    <a:pt x="267" y="390"/>
                  </a:cubicBezTo>
                  <a:cubicBezTo>
                    <a:pt x="267" y="195"/>
                    <a:pt x="228" y="40"/>
                    <a:pt x="73"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13" name="Google Shape;3713;p25"/>
            <p:cNvSpPr/>
            <p:nvPr/>
          </p:nvSpPr>
          <p:spPr>
            <a:xfrm>
              <a:off x="2298200" y="733300"/>
              <a:ext cx="14600" cy="13625"/>
            </a:xfrm>
            <a:custGeom>
              <a:avLst/>
              <a:gdLst/>
              <a:ahLst/>
              <a:cxnLst/>
              <a:rect l="l" t="t" r="r" b="b"/>
              <a:pathLst>
                <a:path w="584" h="545" extrusionOk="0">
                  <a:moveTo>
                    <a:pt x="273" y="0"/>
                  </a:moveTo>
                  <a:cubicBezTo>
                    <a:pt x="195" y="78"/>
                    <a:pt x="234" y="195"/>
                    <a:pt x="234" y="350"/>
                  </a:cubicBezTo>
                  <a:cubicBezTo>
                    <a:pt x="195" y="467"/>
                    <a:pt x="0" y="350"/>
                    <a:pt x="39" y="545"/>
                  </a:cubicBezTo>
                  <a:cubicBezTo>
                    <a:pt x="257" y="545"/>
                    <a:pt x="276" y="346"/>
                    <a:pt x="394" y="346"/>
                  </a:cubicBezTo>
                  <a:cubicBezTo>
                    <a:pt x="424" y="346"/>
                    <a:pt x="459" y="358"/>
                    <a:pt x="506" y="389"/>
                  </a:cubicBezTo>
                  <a:cubicBezTo>
                    <a:pt x="584" y="78"/>
                    <a:pt x="312" y="195"/>
                    <a:pt x="273"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14" name="Google Shape;3714;p25"/>
            <p:cNvSpPr/>
            <p:nvPr/>
          </p:nvSpPr>
          <p:spPr>
            <a:xfrm>
              <a:off x="2286525" y="1099300"/>
              <a:ext cx="28225" cy="16350"/>
            </a:xfrm>
            <a:custGeom>
              <a:avLst/>
              <a:gdLst/>
              <a:ahLst/>
              <a:cxnLst/>
              <a:rect l="l" t="t" r="r" b="b"/>
              <a:pathLst>
                <a:path w="1129" h="654" extrusionOk="0">
                  <a:moveTo>
                    <a:pt x="153" y="0"/>
                  </a:moveTo>
                  <a:cubicBezTo>
                    <a:pt x="105" y="0"/>
                    <a:pt x="54" y="10"/>
                    <a:pt x="0" y="30"/>
                  </a:cubicBezTo>
                  <a:cubicBezTo>
                    <a:pt x="0" y="303"/>
                    <a:pt x="234" y="381"/>
                    <a:pt x="273" y="653"/>
                  </a:cubicBezTo>
                  <a:cubicBezTo>
                    <a:pt x="545" y="653"/>
                    <a:pt x="856" y="653"/>
                    <a:pt x="1129" y="614"/>
                  </a:cubicBezTo>
                  <a:lnTo>
                    <a:pt x="1129" y="575"/>
                  </a:lnTo>
                  <a:cubicBezTo>
                    <a:pt x="1109" y="579"/>
                    <a:pt x="1090" y="581"/>
                    <a:pt x="1072" y="581"/>
                  </a:cubicBezTo>
                  <a:cubicBezTo>
                    <a:pt x="726" y="581"/>
                    <a:pt x="530" y="0"/>
                    <a:pt x="153"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15" name="Google Shape;3715;p25"/>
            <p:cNvSpPr/>
            <p:nvPr/>
          </p:nvSpPr>
          <p:spPr>
            <a:xfrm>
              <a:off x="2298200" y="924950"/>
              <a:ext cx="6825" cy="9750"/>
            </a:xfrm>
            <a:custGeom>
              <a:avLst/>
              <a:gdLst/>
              <a:ahLst/>
              <a:cxnLst/>
              <a:rect l="l" t="t" r="r" b="b"/>
              <a:pathLst>
                <a:path w="273" h="390" extrusionOk="0">
                  <a:moveTo>
                    <a:pt x="39" y="0"/>
                  </a:moveTo>
                  <a:cubicBezTo>
                    <a:pt x="0" y="156"/>
                    <a:pt x="39" y="234"/>
                    <a:pt x="39" y="389"/>
                  </a:cubicBezTo>
                  <a:lnTo>
                    <a:pt x="195" y="389"/>
                  </a:lnTo>
                  <a:cubicBezTo>
                    <a:pt x="273" y="234"/>
                    <a:pt x="195" y="78"/>
                    <a:pt x="39"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16" name="Google Shape;3716;p25"/>
            <p:cNvSpPr/>
            <p:nvPr/>
          </p:nvSpPr>
          <p:spPr>
            <a:xfrm>
              <a:off x="2318625" y="1089350"/>
              <a:ext cx="12675" cy="7800"/>
            </a:xfrm>
            <a:custGeom>
              <a:avLst/>
              <a:gdLst/>
              <a:ahLst/>
              <a:cxnLst/>
              <a:rect l="l" t="t" r="r" b="b"/>
              <a:pathLst>
                <a:path w="507" h="312" extrusionOk="0">
                  <a:moveTo>
                    <a:pt x="0" y="0"/>
                  </a:moveTo>
                  <a:cubicBezTo>
                    <a:pt x="195" y="78"/>
                    <a:pt x="312" y="273"/>
                    <a:pt x="506" y="312"/>
                  </a:cubicBezTo>
                  <a:cubicBezTo>
                    <a:pt x="467" y="195"/>
                    <a:pt x="429" y="117"/>
                    <a:pt x="35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17" name="Google Shape;3717;p25"/>
            <p:cNvSpPr/>
            <p:nvPr/>
          </p:nvSpPr>
          <p:spPr>
            <a:xfrm>
              <a:off x="2301125" y="1090325"/>
              <a:ext cx="12650" cy="7800"/>
            </a:xfrm>
            <a:custGeom>
              <a:avLst/>
              <a:gdLst/>
              <a:ahLst/>
              <a:cxnLst/>
              <a:rect l="l" t="t" r="r" b="b"/>
              <a:pathLst>
                <a:path w="506" h="312" extrusionOk="0">
                  <a:moveTo>
                    <a:pt x="0" y="0"/>
                  </a:moveTo>
                  <a:cubicBezTo>
                    <a:pt x="78" y="117"/>
                    <a:pt x="117" y="195"/>
                    <a:pt x="117" y="312"/>
                  </a:cubicBezTo>
                  <a:cubicBezTo>
                    <a:pt x="272" y="312"/>
                    <a:pt x="428" y="195"/>
                    <a:pt x="50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18" name="Google Shape;3718;p25"/>
            <p:cNvSpPr/>
            <p:nvPr/>
          </p:nvSpPr>
          <p:spPr>
            <a:xfrm>
              <a:off x="2103625" y="320800"/>
              <a:ext cx="1975" cy="1425"/>
            </a:xfrm>
            <a:custGeom>
              <a:avLst/>
              <a:gdLst/>
              <a:ahLst/>
              <a:cxnLst/>
              <a:rect l="l" t="t" r="r" b="b"/>
              <a:pathLst>
                <a:path w="79" h="57" extrusionOk="0">
                  <a:moveTo>
                    <a:pt x="1" y="1"/>
                  </a:moveTo>
                  <a:lnTo>
                    <a:pt x="1" y="40"/>
                  </a:lnTo>
                  <a:cubicBezTo>
                    <a:pt x="1" y="53"/>
                    <a:pt x="9" y="57"/>
                    <a:pt x="21" y="57"/>
                  </a:cubicBezTo>
                  <a:cubicBezTo>
                    <a:pt x="44" y="57"/>
                    <a:pt x="78" y="40"/>
                    <a:pt x="78" y="40"/>
                  </a:cubicBezTo>
                  <a:lnTo>
                    <a:pt x="1"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19" name="Google Shape;3719;p25"/>
            <p:cNvSpPr/>
            <p:nvPr/>
          </p:nvSpPr>
          <p:spPr>
            <a:xfrm>
              <a:off x="2090000" y="1058225"/>
              <a:ext cx="3925" cy="3900"/>
            </a:xfrm>
            <a:custGeom>
              <a:avLst/>
              <a:gdLst/>
              <a:ahLst/>
              <a:cxnLst/>
              <a:rect l="l" t="t" r="r" b="b"/>
              <a:pathLst>
                <a:path w="157" h="156" extrusionOk="0">
                  <a:moveTo>
                    <a:pt x="156" y="0"/>
                  </a:moveTo>
                  <a:cubicBezTo>
                    <a:pt x="118" y="0"/>
                    <a:pt x="40" y="39"/>
                    <a:pt x="1" y="39"/>
                  </a:cubicBezTo>
                  <a:lnTo>
                    <a:pt x="156" y="156"/>
                  </a:lnTo>
                  <a:cubicBezTo>
                    <a:pt x="156" y="78"/>
                    <a:pt x="156" y="39"/>
                    <a:pt x="15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20" name="Google Shape;3720;p25"/>
            <p:cNvSpPr/>
            <p:nvPr/>
          </p:nvSpPr>
          <p:spPr>
            <a:xfrm>
              <a:off x="2155175" y="355825"/>
              <a:ext cx="3925" cy="8775"/>
            </a:xfrm>
            <a:custGeom>
              <a:avLst/>
              <a:gdLst/>
              <a:ahLst/>
              <a:cxnLst/>
              <a:rect l="l" t="t" r="r" b="b"/>
              <a:pathLst>
                <a:path w="157" h="351" extrusionOk="0">
                  <a:moveTo>
                    <a:pt x="40" y="1"/>
                  </a:moveTo>
                  <a:cubicBezTo>
                    <a:pt x="1" y="117"/>
                    <a:pt x="1" y="234"/>
                    <a:pt x="40" y="351"/>
                  </a:cubicBezTo>
                  <a:lnTo>
                    <a:pt x="157" y="351"/>
                  </a:lnTo>
                  <a:cubicBezTo>
                    <a:pt x="157" y="234"/>
                    <a:pt x="118" y="78"/>
                    <a:pt x="40"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21" name="Google Shape;3721;p25"/>
            <p:cNvSpPr/>
            <p:nvPr/>
          </p:nvSpPr>
          <p:spPr>
            <a:xfrm>
              <a:off x="2099725" y="332325"/>
              <a:ext cx="3925" cy="7000"/>
            </a:xfrm>
            <a:custGeom>
              <a:avLst/>
              <a:gdLst/>
              <a:ahLst/>
              <a:cxnLst/>
              <a:rect l="l" t="t" r="r" b="b"/>
              <a:pathLst>
                <a:path w="157" h="280" extrusionOk="0">
                  <a:moveTo>
                    <a:pt x="35" y="1"/>
                  </a:moveTo>
                  <a:cubicBezTo>
                    <a:pt x="25" y="1"/>
                    <a:pt x="13" y="3"/>
                    <a:pt x="1" y="7"/>
                  </a:cubicBezTo>
                  <a:cubicBezTo>
                    <a:pt x="1" y="123"/>
                    <a:pt x="40" y="279"/>
                    <a:pt x="157" y="279"/>
                  </a:cubicBezTo>
                  <a:cubicBezTo>
                    <a:pt x="157" y="140"/>
                    <a:pt x="125" y="1"/>
                    <a:pt x="35"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22" name="Google Shape;3722;p25"/>
            <p:cNvSpPr/>
            <p:nvPr/>
          </p:nvSpPr>
          <p:spPr>
            <a:xfrm>
              <a:off x="2147400" y="534825"/>
              <a:ext cx="3925" cy="7800"/>
            </a:xfrm>
            <a:custGeom>
              <a:avLst/>
              <a:gdLst/>
              <a:ahLst/>
              <a:cxnLst/>
              <a:rect l="l" t="t" r="r" b="b"/>
              <a:pathLst>
                <a:path w="157" h="312" extrusionOk="0">
                  <a:moveTo>
                    <a:pt x="117" y="1"/>
                  </a:moveTo>
                  <a:cubicBezTo>
                    <a:pt x="1" y="1"/>
                    <a:pt x="1" y="156"/>
                    <a:pt x="1" y="312"/>
                  </a:cubicBezTo>
                  <a:cubicBezTo>
                    <a:pt x="156" y="312"/>
                    <a:pt x="117" y="156"/>
                    <a:pt x="117"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23" name="Google Shape;3723;p25"/>
            <p:cNvSpPr/>
            <p:nvPr/>
          </p:nvSpPr>
          <p:spPr>
            <a:xfrm>
              <a:off x="2124050" y="358750"/>
              <a:ext cx="1975" cy="1975"/>
            </a:xfrm>
            <a:custGeom>
              <a:avLst/>
              <a:gdLst/>
              <a:ahLst/>
              <a:cxnLst/>
              <a:rect l="l" t="t" r="r" b="b"/>
              <a:pathLst>
                <a:path w="79" h="79" extrusionOk="0">
                  <a:moveTo>
                    <a:pt x="79" y="0"/>
                  </a:moveTo>
                  <a:cubicBezTo>
                    <a:pt x="40" y="0"/>
                    <a:pt x="1" y="0"/>
                    <a:pt x="1" y="39"/>
                  </a:cubicBezTo>
                  <a:lnTo>
                    <a:pt x="79" y="78"/>
                  </a:lnTo>
                  <a:cubicBezTo>
                    <a:pt x="79" y="39"/>
                    <a:pt x="79" y="0"/>
                    <a:pt x="79"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24" name="Google Shape;3724;p25"/>
            <p:cNvSpPr/>
            <p:nvPr/>
          </p:nvSpPr>
          <p:spPr>
            <a:xfrm>
              <a:off x="1957700" y="610075"/>
              <a:ext cx="6000" cy="9200"/>
            </a:xfrm>
            <a:custGeom>
              <a:avLst/>
              <a:gdLst/>
              <a:ahLst/>
              <a:cxnLst/>
              <a:rect l="l" t="t" r="r" b="b"/>
              <a:pathLst>
                <a:path w="240" h="368" extrusionOk="0">
                  <a:moveTo>
                    <a:pt x="150" y="1"/>
                  </a:moveTo>
                  <a:cubicBezTo>
                    <a:pt x="1" y="1"/>
                    <a:pt x="71" y="246"/>
                    <a:pt x="107" y="355"/>
                  </a:cubicBezTo>
                  <a:cubicBezTo>
                    <a:pt x="124" y="363"/>
                    <a:pt x="138" y="367"/>
                    <a:pt x="149" y="367"/>
                  </a:cubicBezTo>
                  <a:cubicBezTo>
                    <a:pt x="239" y="367"/>
                    <a:pt x="151" y="109"/>
                    <a:pt x="185" y="5"/>
                  </a:cubicBezTo>
                  <a:cubicBezTo>
                    <a:pt x="172" y="2"/>
                    <a:pt x="161" y="1"/>
                    <a:pt x="150"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25" name="Google Shape;3725;p25"/>
            <p:cNvSpPr/>
            <p:nvPr/>
          </p:nvSpPr>
          <p:spPr>
            <a:xfrm>
              <a:off x="2045250" y="292600"/>
              <a:ext cx="31150" cy="33100"/>
            </a:xfrm>
            <a:custGeom>
              <a:avLst/>
              <a:gdLst/>
              <a:ahLst/>
              <a:cxnLst/>
              <a:rect l="l" t="t" r="r" b="b"/>
              <a:pathLst>
                <a:path w="1246" h="1324" extrusionOk="0">
                  <a:moveTo>
                    <a:pt x="584" y="0"/>
                  </a:moveTo>
                  <a:cubicBezTo>
                    <a:pt x="584" y="234"/>
                    <a:pt x="468" y="428"/>
                    <a:pt x="273" y="545"/>
                  </a:cubicBezTo>
                  <a:cubicBezTo>
                    <a:pt x="183" y="545"/>
                    <a:pt x="140" y="430"/>
                    <a:pt x="71" y="430"/>
                  </a:cubicBezTo>
                  <a:cubicBezTo>
                    <a:pt x="50" y="430"/>
                    <a:pt x="28" y="440"/>
                    <a:pt x="1" y="467"/>
                  </a:cubicBezTo>
                  <a:cubicBezTo>
                    <a:pt x="117" y="623"/>
                    <a:pt x="234" y="778"/>
                    <a:pt x="312" y="973"/>
                  </a:cubicBezTo>
                  <a:lnTo>
                    <a:pt x="896" y="1323"/>
                  </a:lnTo>
                  <a:cubicBezTo>
                    <a:pt x="857" y="1168"/>
                    <a:pt x="818" y="973"/>
                    <a:pt x="740" y="856"/>
                  </a:cubicBezTo>
                  <a:cubicBezTo>
                    <a:pt x="701" y="623"/>
                    <a:pt x="818" y="467"/>
                    <a:pt x="974" y="350"/>
                  </a:cubicBezTo>
                  <a:cubicBezTo>
                    <a:pt x="1051" y="428"/>
                    <a:pt x="1051" y="584"/>
                    <a:pt x="1168" y="584"/>
                  </a:cubicBezTo>
                  <a:cubicBezTo>
                    <a:pt x="1207" y="506"/>
                    <a:pt x="1246" y="467"/>
                    <a:pt x="1246" y="389"/>
                  </a:cubicBezTo>
                  <a:lnTo>
                    <a:pt x="584"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26" name="Google Shape;3726;p25"/>
            <p:cNvSpPr/>
            <p:nvPr/>
          </p:nvSpPr>
          <p:spPr>
            <a:xfrm>
              <a:off x="2075425" y="316925"/>
              <a:ext cx="7800" cy="17525"/>
            </a:xfrm>
            <a:custGeom>
              <a:avLst/>
              <a:gdLst/>
              <a:ahLst/>
              <a:cxnLst/>
              <a:rect l="l" t="t" r="r" b="b"/>
              <a:pathLst>
                <a:path w="312" h="701" extrusionOk="0">
                  <a:moveTo>
                    <a:pt x="234" y="0"/>
                  </a:moveTo>
                  <a:cubicBezTo>
                    <a:pt x="156" y="195"/>
                    <a:pt x="78" y="389"/>
                    <a:pt x="0" y="584"/>
                  </a:cubicBezTo>
                  <a:lnTo>
                    <a:pt x="195" y="700"/>
                  </a:lnTo>
                  <a:cubicBezTo>
                    <a:pt x="311" y="467"/>
                    <a:pt x="311" y="233"/>
                    <a:pt x="234"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27" name="Google Shape;3727;p25"/>
            <p:cNvSpPr/>
            <p:nvPr/>
          </p:nvSpPr>
          <p:spPr>
            <a:xfrm>
              <a:off x="2060825" y="1022225"/>
              <a:ext cx="4875" cy="6825"/>
            </a:xfrm>
            <a:custGeom>
              <a:avLst/>
              <a:gdLst/>
              <a:ahLst/>
              <a:cxnLst/>
              <a:rect l="l" t="t" r="r" b="b"/>
              <a:pathLst>
                <a:path w="195" h="273" extrusionOk="0">
                  <a:moveTo>
                    <a:pt x="0" y="0"/>
                  </a:moveTo>
                  <a:cubicBezTo>
                    <a:pt x="0" y="117"/>
                    <a:pt x="0" y="273"/>
                    <a:pt x="78" y="273"/>
                  </a:cubicBezTo>
                  <a:cubicBezTo>
                    <a:pt x="78" y="156"/>
                    <a:pt x="195" y="195"/>
                    <a:pt x="156" y="39"/>
                  </a:cubicBezTo>
                  <a:cubicBezTo>
                    <a:pt x="117" y="39"/>
                    <a:pt x="78" y="0"/>
                    <a:pt x="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28" name="Google Shape;3728;p25"/>
            <p:cNvSpPr/>
            <p:nvPr/>
          </p:nvSpPr>
          <p:spPr>
            <a:xfrm>
              <a:off x="2028725" y="999850"/>
              <a:ext cx="10725" cy="14625"/>
            </a:xfrm>
            <a:custGeom>
              <a:avLst/>
              <a:gdLst/>
              <a:ahLst/>
              <a:cxnLst/>
              <a:rect l="l" t="t" r="r" b="b"/>
              <a:pathLst>
                <a:path w="429" h="585" extrusionOk="0">
                  <a:moveTo>
                    <a:pt x="428" y="0"/>
                  </a:moveTo>
                  <a:cubicBezTo>
                    <a:pt x="234" y="78"/>
                    <a:pt x="0" y="351"/>
                    <a:pt x="195" y="584"/>
                  </a:cubicBezTo>
                  <a:cubicBezTo>
                    <a:pt x="273" y="467"/>
                    <a:pt x="273" y="312"/>
                    <a:pt x="273" y="156"/>
                  </a:cubicBezTo>
                  <a:cubicBezTo>
                    <a:pt x="350" y="156"/>
                    <a:pt x="350" y="195"/>
                    <a:pt x="428" y="195"/>
                  </a:cubicBezTo>
                  <a:lnTo>
                    <a:pt x="428"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29" name="Google Shape;3729;p25"/>
            <p:cNvSpPr/>
            <p:nvPr/>
          </p:nvSpPr>
          <p:spPr>
            <a:xfrm>
              <a:off x="2047200" y="286750"/>
              <a:ext cx="5875" cy="5125"/>
            </a:xfrm>
            <a:custGeom>
              <a:avLst/>
              <a:gdLst/>
              <a:ahLst/>
              <a:cxnLst/>
              <a:rect l="l" t="t" r="r" b="b"/>
              <a:pathLst>
                <a:path w="235" h="205" extrusionOk="0">
                  <a:moveTo>
                    <a:pt x="117" y="1"/>
                  </a:moveTo>
                  <a:cubicBezTo>
                    <a:pt x="39" y="40"/>
                    <a:pt x="1" y="79"/>
                    <a:pt x="1" y="117"/>
                  </a:cubicBezTo>
                  <a:cubicBezTo>
                    <a:pt x="20" y="176"/>
                    <a:pt x="69" y="205"/>
                    <a:pt x="117" y="205"/>
                  </a:cubicBezTo>
                  <a:cubicBezTo>
                    <a:pt x="166" y="205"/>
                    <a:pt x="215" y="176"/>
                    <a:pt x="234" y="117"/>
                  </a:cubicBezTo>
                  <a:lnTo>
                    <a:pt x="117"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30" name="Google Shape;3730;p25"/>
            <p:cNvSpPr/>
            <p:nvPr/>
          </p:nvSpPr>
          <p:spPr>
            <a:xfrm>
              <a:off x="2042325" y="310100"/>
              <a:ext cx="2950" cy="2950"/>
            </a:xfrm>
            <a:custGeom>
              <a:avLst/>
              <a:gdLst/>
              <a:ahLst/>
              <a:cxnLst/>
              <a:rect l="l" t="t" r="r" b="b"/>
              <a:pathLst>
                <a:path w="118" h="118" extrusionOk="0">
                  <a:moveTo>
                    <a:pt x="118" y="1"/>
                  </a:moveTo>
                  <a:cubicBezTo>
                    <a:pt x="79" y="40"/>
                    <a:pt x="40" y="40"/>
                    <a:pt x="1" y="40"/>
                  </a:cubicBezTo>
                  <a:lnTo>
                    <a:pt x="118" y="117"/>
                  </a:lnTo>
                  <a:cubicBezTo>
                    <a:pt x="118" y="78"/>
                    <a:pt x="118" y="40"/>
                    <a:pt x="118"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31" name="Google Shape;3731;p25"/>
            <p:cNvSpPr/>
            <p:nvPr/>
          </p:nvSpPr>
          <p:spPr>
            <a:xfrm>
              <a:off x="2261225" y="923000"/>
              <a:ext cx="9750" cy="12675"/>
            </a:xfrm>
            <a:custGeom>
              <a:avLst/>
              <a:gdLst/>
              <a:ahLst/>
              <a:cxnLst/>
              <a:rect l="l" t="t" r="r" b="b"/>
              <a:pathLst>
                <a:path w="390" h="507" extrusionOk="0">
                  <a:moveTo>
                    <a:pt x="390" y="0"/>
                  </a:moveTo>
                  <a:cubicBezTo>
                    <a:pt x="195" y="39"/>
                    <a:pt x="234" y="428"/>
                    <a:pt x="1" y="428"/>
                  </a:cubicBezTo>
                  <a:lnTo>
                    <a:pt x="1" y="467"/>
                  </a:lnTo>
                  <a:lnTo>
                    <a:pt x="156" y="467"/>
                  </a:lnTo>
                  <a:cubicBezTo>
                    <a:pt x="156" y="467"/>
                    <a:pt x="156" y="428"/>
                    <a:pt x="195" y="428"/>
                  </a:cubicBezTo>
                  <a:cubicBezTo>
                    <a:pt x="234" y="428"/>
                    <a:pt x="234" y="428"/>
                    <a:pt x="273" y="506"/>
                  </a:cubicBezTo>
                  <a:lnTo>
                    <a:pt x="351" y="506"/>
                  </a:lnTo>
                  <a:cubicBezTo>
                    <a:pt x="390" y="312"/>
                    <a:pt x="390" y="156"/>
                    <a:pt x="39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32" name="Google Shape;3732;p25"/>
            <p:cNvSpPr/>
            <p:nvPr/>
          </p:nvSpPr>
          <p:spPr>
            <a:xfrm>
              <a:off x="2286950" y="918200"/>
              <a:ext cx="7375" cy="6800"/>
            </a:xfrm>
            <a:custGeom>
              <a:avLst/>
              <a:gdLst/>
              <a:ahLst/>
              <a:cxnLst/>
              <a:rect l="l" t="t" r="r" b="b"/>
              <a:pathLst>
                <a:path w="295" h="272" extrusionOk="0">
                  <a:moveTo>
                    <a:pt x="211" y="1"/>
                  </a:moveTo>
                  <a:cubicBezTo>
                    <a:pt x="106" y="1"/>
                    <a:pt x="0" y="140"/>
                    <a:pt x="61" y="231"/>
                  </a:cubicBezTo>
                  <a:cubicBezTo>
                    <a:pt x="80" y="260"/>
                    <a:pt x="104" y="272"/>
                    <a:pt x="129" y="272"/>
                  </a:cubicBezTo>
                  <a:cubicBezTo>
                    <a:pt x="206" y="272"/>
                    <a:pt x="295" y="154"/>
                    <a:pt x="295" y="37"/>
                  </a:cubicBezTo>
                  <a:cubicBezTo>
                    <a:pt x="269" y="11"/>
                    <a:pt x="240" y="1"/>
                    <a:pt x="211"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33" name="Google Shape;3733;p25"/>
            <p:cNvSpPr/>
            <p:nvPr/>
          </p:nvSpPr>
          <p:spPr>
            <a:xfrm>
              <a:off x="2287500" y="933700"/>
              <a:ext cx="1975" cy="1975"/>
            </a:xfrm>
            <a:custGeom>
              <a:avLst/>
              <a:gdLst/>
              <a:ahLst/>
              <a:cxnLst/>
              <a:rect l="l" t="t" r="r" b="b"/>
              <a:pathLst>
                <a:path w="79" h="79" extrusionOk="0">
                  <a:moveTo>
                    <a:pt x="0" y="0"/>
                  </a:moveTo>
                  <a:cubicBezTo>
                    <a:pt x="0" y="39"/>
                    <a:pt x="0" y="39"/>
                    <a:pt x="0" y="78"/>
                  </a:cubicBezTo>
                  <a:lnTo>
                    <a:pt x="78" y="78"/>
                  </a:lnTo>
                  <a:cubicBezTo>
                    <a:pt x="78" y="39"/>
                    <a:pt x="39" y="0"/>
                    <a:pt x="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34" name="Google Shape;3734;p25"/>
            <p:cNvSpPr/>
            <p:nvPr/>
          </p:nvSpPr>
          <p:spPr>
            <a:xfrm>
              <a:off x="2274850" y="740800"/>
              <a:ext cx="4350" cy="6200"/>
            </a:xfrm>
            <a:custGeom>
              <a:avLst/>
              <a:gdLst/>
              <a:ahLst/>
              <a:cxnLst/>
              <a:rect l="l" t="t" r="r" b="b"/>
              <a:pathLst>
                <a:path w="174" h="248" extrusionOk="0">
                  <a:moveTo>
                    <a:pt x="34" y="0"/>
                  </a:moveTo>
                  <a:cubicBezTo>
                    <a:pt x="23" y="0"/>
                    <a:pt x="12" y="4"/>
                    <a:pt x="0" y="11"/>
                  </a:cubicBezTo>
                  <a:cubicBezTo>
                    <a:pt x="0" y="167"/>
                    <a:pt x="78" y="128"/>
                    <a:pt x="39" y="245"/>
                  </a:cubicBezTo>
                  <a:cubicBezTo>
                    <a:pt x="48" y="247"/>
                    <a:pt x="55" y="248"/>
                    <a:pt x="62" y="248"/>
                  </a:cubicBezTo>
                  <a:cubicBezTo>
                    <a:pt x="173" y="248"/>
                    <a:pt x="125" y="0"/>
                    <a:pt x="34"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35" name="Google Shape;3735;p25"/>
            <p:cNvSpPr/>
            <p:nvPr/>
          </p:nvSpPr>
          <p:spPr>
            <a:xfrm>
              <a:off x="2217450" y="725500"/>
              <a:ext cx="36025" cy="29225"/>
            </a:xfrm>
            <a:custGeom>
              <a:avLst/>
              <a:gdLst/>
              <a:ahLst/>
              <a:cxnLst/>
              <a:rect l="l" t="t" r="r" b="b"/>
              <a:pathLst>
                <a:path w="1441" h="1169" extrusionOk="0">
                  <a:moveTo>
                    <a:pt x="0" y="1"/>
                  </a:moveTo>
                  <a:cubicBezTo>
                    <a:pt x="0" y="403"/>
                    <a:pt x="241" y="942"/>
                    <a:pt x="528" y="942"/>
                  </a:cubicBezTo>
                  <a:cubicBezTo>
                    <a:pt x="546" y="942"/>
                    <a:pt x="565" y="939"/>
                    <a:pt x="584" y="935"/>
                  </a:cubicBezTo>
                  <a:cubicBezTo>
                    <a:pt x="545" y="935"/>
                    <a:pt x="506" y="857"/>
                    <a:pt x="545" y="857"/>
                  </a:cubicBezTo>
                  <a:cubicBezTo>
                    <a:pt x="574" y="852"/>
                    <a:pt x="601" y="850"/>
                    <a:pt x="628" y="850"/>
                  </a:cubicBezTo>
                  <a:cubicBezTo>
                    <a:pt x="718" y="850"/>
                    <a:pt x="796" y="872"/>
                    <a:pt x="864" y="872"/>
                  </a:cubicBezTo>
                  <a:cubicBezTo>
                    <a:pt x="937" y="872"/>
                    <a:pt x="998" y="847"/>
                    <a:pt x="1051" y="740"/>
                  </a:cubicBezTo>
                  <a:cubicBezTo>
                    <a:pt x="1129" y="857"/>
                    <a:pt x="1207" y="1012"/>
                    <a:pt x="1207" y="1168"/>
                  </a:cubicBezTo>
                  <a:cubicBezTo>
                    <a:pt x="1440" y="935"/>
                    <a:pt x="1090" y="584"/>
                    <a:pt x="1246" y="312"/>
                  </a:cubicBezTo>
                  <a:cubicBezTo>
                    <a:pt x="1213" y="299"/>
                    <a:pt x="1186" y="294"/>
                    <a:pt x="1163" y="294"/>
                  </a:cubicBezTo>
                  <a:cubicBezTo>
                    <a:pt x="1047" y="294"/>
                    <a:pt x="1025" y="429"/>
                    <a:pt x="895" y="429"/>
                  </a:cubicBezTo>
                  <a:cubicBezTo>
                    <a:pt x="934" y="312"/>
                    <a:pt x="857" y="195"/>
                    <a:pt x="740" y="117"/>
                  </a:cubicBezTo>
                  <a:lnTo>
                    <a:pt x="0"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36" name="Google Shape;3736;p25"/>
            <p:cNvSpPr/>
            <p:nvPr/>
          </p:nvSpPr>
          <p:spPr>
            <a:xfrm>
              <a:off x="2199950" y="1084475"/>
              <a:ext cx="7800" cy="10725"/>
            </a:xfrm>
            <a:custGeom>
              <a:avLst/>
              <a:gdLst/>
              <a:ahLst/>
              <a:cxnLst/>
              <a:rect l="l" t="t" r="r" b="b"/>
              <a:pathLst>
                <a:path w="312" h="429" extrusionOk="0">
                  <a:moveTo>
                    <a:pt x="156" y="1"/>
                  </a:moveTo>
                  <a:cubicBezTo>
                    <a:pt x="0" y="79"/>
                    <a:pt x="0" y="312"/>
                    <a:pt x="156" y="429"/>
                  </a:cubicBezTo>
                  <a:cubicBezTo>
                    <a:pt x="195" y="351"/>
                    <a:pt x="233" y="312"/>
                    <a:pt x="311" y="312"/>
                  </a:cubicBezTo>
                  <a:cubicBezTo>
                    <a:pt x="311" y="157"/>
                    <a:pt x="311" y="1"/>
                    <a:pt x="156"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37" name="Google Shape;3737;p25"/>
            <p:cNvSpPr/>
            <p:nvPr/>
          </p:nvSpPr>
          <p:spPr>
            <a:xfrm>
              <a:off x="2174650" y="534825"/>
              <a:ext cx="9750" cy="22400"/>
            </a:xfrm>
            <a:custGeom>
              <a:avLst/>
              <a:gdLst/>
              <a:ahLst/>
              <a:cxnLst/>
              <a:rect l="l" t="t" r="r" b="b"/>
              <a:pathLst>
                <a:path w="390" h="896" extrusionOk="0">
                  <a:moveTo>
                    <a:pt x="78" y="1"/>
                  </a:moveTo>
                  <a:cubicBezTo>
                    <a:pt x="78" y="40"/>
                    <a:pt x="39" y="40"/>
                    <a:pt x="39" y="78"/>
                  </a:cubicBezTo>
                  <a:cubicBezTo>
                    <a:pt x="0" y="351"/>
                    <a:pt x="39" y="623"/>
                    <a:pt x="78" y="896"/>
                  </a:cubicBezTo>
                  <a:cubicBezTo>
                    <a:pt x="195" y="818"/>
                    <a:pt x="273" y="701"/>
                    <a:pt x="312" y="545"/>
                  </a:cubicBezTo>
                  <a:cubicBezTo>
                    <a:pt x="195" y="468"/>
                    <a:pt x="156" y="351"/>
                    <a:pt x="195" y="234"/>
                  </a:cubicBezTo>
                  <a:cubicBezTo>
                    <a:pt x="273" y="195"/>
                    <a:pt x="350" y="156"/>
                    <a:pt x="389" y="78"/>
                  </a:cubicBezTo>
                  <a:lnTo>
                    <a:pt x="78"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38" name="Google Shape;3738;p25"/>
            <p:cNvSpPr/>
            <p:nvPr/>
          </p:nvSpPr>
          <p:spPr>
            <a:xfrm>
              <a:off x="2242750" y="1089350"/>
              <a:ext cx="4875" cy="4900"/>
            </a:xfrm>
            <a:custGeom>
              <a:avLst/>
              <a:gdLst/>
              <a:ahLst/>
              <a:cxnLst/>
              <a:rect l="l" t="t" r="r" b="b"/>
              <a:pathLst>
                <a:path w="195" h="196" extrusionOk="0">
                  <a:moveTo>
                    <a:pt x="78" y="0"/>
                  </a:moveTo>
                  <a:cubicBezTo>
                    <a:pt x="78" y="78"/>
                    <a:pt x="39" y="156"/>
                    <a:pt x="0" y="195"/>
                  </a:cubicBezTo>
                  <a:cubicBezTo>
                    <a:pt x="117" y="195"/>
                    <a:pt x="156" y="117"/>
                    <a:pt x="195"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39" name="Google Shape;3739;p25"/>
            <p:cNvSpPr/>
            <p:nvPr/>
          </p:nvSpPr>
          <p:spPr>
            <a:xfrm>
              <a:off x="2233025" y="1109525"/>
              <a:ext cx="7800" cy="3200"/>
            </a:xfrm>
            <a:custGeom>
              <a:avLst/>
              <a:gdLst/>
              <a:ahLst/>
              <a:cxnLst/>
              <a:rect l="l" t="t" r="r" b="b"/>
              <a:pathLst>
                <a:path w="312" h="128" extrusionOk="0">
                  <a:moveTo>
                    <a:pt x="269" y="0"/>
                  </a:moveTo>
                  <a:cubicBezTo>
                    <a:pt x="259" y="0"/>
                    <a:pt x="248" y="3"/>
                    <a:pt x="234" y="11"/>
                  </a:cubicBezTo>
                  <a:cubicBezTo>
                    <a:pt x="234" y="88"/>
                    <a:pt x="117" y="88"/>
                    <a:pt x="0" y="88"/>
                  </a:cubicBezTo>
                  <a:lnTo>
                    <a:pt x="311" y="127"/>
                  </a:lnTo>
                  <a:cubicBezTo>
                    <a:pt x="311" y="64"/>
                    <a:pt x="311" y="0"/>
                    <a:pt x="269"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40" name="Google Shape;3740;p25"/>
            <p:cNvSpPr/>
            <p:nvPr/>
          </p:nvSpPr>
          <p:spPr>
            <a:xfrm>
              <a:off x="1871900" y="778375"/>
              <a:ext cx="7900" cy="7475"/>
            </a:xfrm>
            <a:custGeom>
              <a:avLst/>
              <a:gdLst/>
              <a:ahLst/>
              <a:cxnLst/>
              <a:rect l="l" t="t" r="r" b="b"/>
              <a:pathLst>
                <a:path w="316" h="299" extrusionOk="0">
                  <a:moveTo>
                    <a:pt x="222" y="1"/>
                  </a:moveTo>
                  <a:cubicBezTo>
                    <a:pt x="133" y="1"/>
                    <a:pt x="0" y="202"/>
                    <a:pt x="242" y="298"/>
                  </a:cubicBezTo>
                  <a:cubicBezTo>
                    <a:pt x="316" y="76"/>
                    <a:pt x="277" y="1"/>
                    <a:pt x="222"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41" name="Google Shape;3741;p25"/>
            <p:cNvSpPr/>
            <p:nvPr/>
          </p:nvSpPr>
          <p:spPr>
            <a:xfrm>
              <a:off x="2125475" y="703125"/>
              <a:ext cx="8800" cy="6775"/>
            </a:xfrm>
            <a:custGeom>
              <a:avLst/>
              <a:gdLst/>
              <a:ahLst/>
              <a:cxnLst/>
              <a:rect l="l" t="t" r="r" b="b"/>
              <a:pathLst>
                <a:path w="352" h="271" extrusionOk="0">
                  <a:moveTo>
                    <a:pt x="294" y="1"/>
                  </a:moveTo>
                  <a:cubicBezTo>
                    <a:pt x="0" y="74"/>
                    <a:pt x="138" y="271"/>
                    <a:pt x="241" y="271"/>
                  </a:cubicBezTo>
                  <a:cubicBezTo>
                    <a:pt x="302" y="271"/>
                    <a:pt x="352" y="203"/>
                    <a:pt x="294"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42" name="Google Shape;3742;p25"/>
            <p:cNvSpPr/>
            <p:nvPr/>
          </p:nvSpPr>
          <p:spPr>
            <a:xfrm>
              <a:off x="2612425" y="271000"/>
              <a:ext cx="3925" cy="6050"/>
            </a:xfrm>
            <a:custGeom>
              <a:avLst/>
              <a:gdLst/>
              <a:ahLst/>
              <a:cxnLst/>
              <a:rect l="l" t="t" r="r" b="b"/>
              <a:pathLst>
                <a:path w="157" h="242" extrusionOk="0">
                  <a:moveTo>
                    <a:pt x="41" y="1"/>
                  </a:moveTo>
                  <a:cubicBezTo>
                    <a:pt x="29" y="1"/>
                    <a:pt x="16" y="3"/>
                    <a:pt x="0" y="8"/>
                  </a:cubicBezTo>
                  <a:cubicBezTo>
                    <a:pt x="0" y="86"/>
                    <a:pt x="39" y="164"/>
                    <a:pt x="78" y="242"/>
                  </a:cubicBezTo>
                  <a:lnTo>
                    <a:pt x="156" y="242"/>
                  </a:lnTo>
                  <a:cubicBezTo>
                    <a:pt x="122" y="106"/>
                    <a:pt x="118" y="1"/>
                    <a:pt x="41"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43" name="Google Shape;3743;p25"/>
            <p:cNvSpPr/>
            <p:nvPr/>
          </p:nvSpPr>
          <p:spPr>
            <a:xfrm>
              <a:off x="2546275" y="649625"/>
              <a:ext cx="9750" cy="15600"/>
            </a:xfrm>
            <a:custGeom>
              <a:avLst/>
              <a:gdLst/>
              <a:ahLst/>
              <a:cxnLst/>
              <a:rect l="l" t="t" r="r" b="b"/>
              <a:pathLst>
                <a:path w="390" h="624" extrusionOk="0">
                  <a:moveTo>
                    <a:pt x="39" y="0"/>
                  </a:moveTo>
                  <a:cubicBezTo>
                    <a:pt x="0" y="234"/>
                    <a:pt x="39" y="429"/>
                    <a:pt x="78" y="623"/>
                  </a:cubicBezTo>
                  <a:lnTo>
                    <a:pt x="273" y="584"/>
                  </a:lnTo>
                  <a:cubicBezTo>
                    <a:pt x="350" y="429"/>
                    <a:pt x="389" y="273"/>
                    <a:pt x="389" y="117"/>
                  </a:cubicBezTo>
                  <a:cubicBezTo>
                    <a:pt x="273" y="39"/>
                    <a:pt x="156" y="0"/>
                    <a:pt x="39"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44" name="Google Shape;3744;p25"/>
            <p:cNvSpPr/>
            <p:nvPr/>
          </p:nvSpPr>
          <p:spPr>
            <a:xfrm>
              <a:off x="2544325" y="276050"/>
              <a:ext cx="10725" cy="11700"/>
            </a:xfrm>
            <a:custGeom>
              <a:avLst/>
              <a:gdLst/>
              <a:ahLst/>
              <a:cxnLst/>
              <a:rect l="l" t="t" r="r" b="b"/>
              <a:pathLst>
                <a:path w="429" h="468" extrusionOk="0">
                  <a:moveTo>
                    <a:pt x="351" y="1"/>
                  </a:moveTo>
                  <a:lnTo>
                    <a:pt x="0" y="195"/>
                  </a:lnTo>
                  <a:cubicBezTo>
                    <a:pt x="0" y="234"/>
                    <a:pt x="0" y="273"/>
                    <a:pt x="0" y="312"/>
                  </a:cubicBezTo>
                  <a:cubicBezTo>
                    <a:pt x="32" y="299"/>
                    <a:pt x="59" y="294"/>
                    <a:pt x="82" y="294"/>
                  </a:cubicBezTo>
                  <a:cubicBezTo>
                    <a:pt x="197" y="294"/>
                    <a:pt x="208" y="435"/>
                    <a:pt x="273" y="468"/>
                  </a:cubicBezTo>
                  <a:cubicBezTo>
                    <a:pt x="428" y="468"/>
                    <a:pt x="428" y="234"/>
                    <a:pt x="428" y="40"/>
                  </a:cubicBezTo>
                  <a:cubicBezTo>
                    <a:pt x="428" y="1"/>
                    <a:pt x="390" y="1"/>
                    <a:pt x="351"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45" name="Google Shape;3745;p25"/>
            <p:cNvSpPr/>
            <p:nvPr/>
          </p:nvSpPr>
          <p:spPr>
            <a:xfrm>
              <a:off x="2601725" y="802350"/>
              <a:ext cx="7800" cy="15600"/>
            </a:xfrm>
            <a:custGeom>
              <a:avLst/>
              <a:gdLst/>
              <a:ahLst/>
              <a:cxnLst/>
              <a:rect l="l" t="t" r="r" b="b"/>
              <a:pathLst>
                <a:path w="312" h="624" extrusionOk="0">
                  <a:moveTo>
                    <a:pt x="78" y="1"/>
                  </a:moveTo>
                  <a:lnTo>
                    <a:pt x="78" y="1"/>
                  </a:lnTo>
                  <a:cubicBezTo>
                    <a:pt x="0" y="429"/>
                    <a:pt x="234" y="429"/>
                    <a:pt x="312" y="624"/>
                  </a:cubicBezTo>
                  <a:cubicBezTo>
                    <a:pt x="312" y="312"/>
                    <a:pt x="234" y="118"/>
                    <a:pt x="78"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46" name="Google Shape;3746;p25"/>
            <p:cNvSpPr/>
            <p:nvPr/>
          </p:nvSpPr>
          <p:spPr>
            <a:xfrm>
              <a:off x="2583225" y="270225"/>
              <a:ext cx="10725" cy="10725"/>
            </a:xfrm>
            <a:custGeom>
              <a:avLst/>
              <a:gdLst/>
              <a:ahLst/>
              <a:cxnLst/>
              <a:rect l="l" t="t" r="r" b="b"/>
              <a:pathLst>
                <a:path w="429" h="429" extrusionOk="0">
                  <a:moveTo>
                    <a:pt x="79" y="0"/>
                  </a:moveTo>
                  <a:cubicBezTo>
                    <a:pt x="1" y="78"/>
                    <a:pt x="40" y="273"/>
                    <a:pt x="40" y="428"/>
                  </a:cubicBezTo>
                  <a:cubicBezTo>
                    <a:pt x="79" y="389"/>
                    <a:pt x="137" y="370"/>
                    <a:pt x="196" y="370"/>
                  </a:cubicBezTo>
                  <a:cubicBezTo>
                    <a:pt x="254" y="370"/>
                    <a:pt x="312" y="389"/>
                    <a:pt x="351" y="428"/>
                  </a:cubicBezTo>
                  <a:lnTo>
                    <a:pt x="351" y="311"/>
                  </a:lnTo>
                  <a:cubicBezTo>
                    <a:pt x="390" y="311"/>
                    <a:pt x="429" y="311"/>
                    <a:pt x="390" y="273"/>
                  </a:cubicBezTo>
                  <a:cubicBezTo>
                    <a:pt x="273" y="234"/>
                    <a:pt x="118" y="117"/>
                    <a:pt x="79"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47" name="Google Shape;3747;p25"/>
            <p:cNvSpPr/>
            <p:nvPr/>
          </p:nvSpPr>
          <p:spPr>
            <a:xfrm>
              <a:off x="2586150" y="258550"/>
              <a:ext cx="7800" cy="6125"/>
            </a:xfrm>
            <a:custGeom>
              <a:avLst/>
              <a:gdLst/>
              <a:ahLst/>
              <a:cxnLst/>
              <a:rect l="l" t="t" r="r" b="b"/>
              <a:pathLst>
                <a:path w="312" h="245" extrusionOk="0">
                  <a:moveTo>
                    <a:pt x="312" y="0"/>
                  </a:moveTo>
                  <a:lnTo>
                    <a:pt x="1" y="117"/>
                  </a:lnTo>
                  <a:cubicBezTo>
                    <a:pt x="1" y="180"/>
                    <a:pt x="1" y="244"/>
                    <a:pt x="64" y="244"/>
                  </a:cubicBezTo>
                  <a:cubicBezTo>
                    <a:pt x="79" y="244"/>
                    <a:pt x="96" y="241"/>
                    <a:pt x="117" y="234"/>
                  </a:cubicBezTo>
                  <a:cubicBezTo>
                    <a:pt x="234" y="195"/>
                    <a:pt x="312" y="117"/>
                    <a:pt x="312"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48" name="Google Shape;3748;p25"/>
            <p:cNvSpPr/>
            <p:nvPr/>
          </p:nvSpPr>
          <p:spPr>
            <a:xfrm>
              <a:off x="2582275" y="281900"/>
              <a:ext cx="5850" cy="6825"/>
            </a:xfrm>
            <a:custGeom>
              <a:avLst/>
              <a:gdLst/>
              <a:ahLst/>
              <a:cxnLst/>
              <a:rect l="l" t="t" r="r" b="b"/>
              <a:pathLst>
                <a:path w="234" h="273" extrusionOk="0">
                  <a:moveTo>
                    <a:pt x="78" y="0"/>
                  </a:moveTo>
                  <a:cubicBezTo>
                    <a:pt x="0" y="78"/>
                    <a:pt x="0" y="195"/>
                    <a:pt x="78" y="273"/>
                  </a:cubicBezTo>
                  <a:lnTo>
                    <a:pt x="234" y="195"/>
                  </a:lnTo>
                  <a:cubicBezTo>
                    <a:pt x="195" y="78"/>
                    <a:pt x="117" y="78"/>
                    <a:pt x="7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49" name="Google Shape;3749;p25"/>
            <p:cNvSpPr/>
            <p:nvPr/>
          </p:nvSpPr>
          <p:spPr>
            <a:xfrm>
              <a:off x="2629925" y="246875"/>
              <a:ext cx="2950" cy="1975"/>
            </a:xfrm>
            <a:custGeom>
              <a:avLst/>
              <a:gdLst/>
              <a:ahLst/>
              <a:cxnLst/>
              <a:rect l="l" t="t" r="r" b="b"/>
              <a:pathLst>
                <a:path w="118" h="79" extrusionOk="0">
                  <a:moveTo>
                    <a:pt x="118" y="0"/>
                  </a:moveTo>
                  <a:lnTo>
                    <a:pt x="1" y="39"/>
                  </a:lnTo>
                  <a:cubicBezTo>
                    <a:pt x="1" y="39"/>
                    <a:pt x="1" y="78"/>
                    <a:pt x="1" y="78"/>
                  </a:cubicBezTo>
                  <a:cubicBezTo>
                    <a:pt x="79" y="78"/>
                    <a:pt x="118" y="39"/>
                    <a:pt x="11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50" name="Google Shape;3750;p25"/>
            <p:cNvSpPr/>
            <p:nvPr/>
          </p:nvSpPr>
          <p:spPr>
            <a:xfrm>
              <a:off x="2675650" y="419050"/>
              <a:ext cx="30050" cy="25325"/>
            </a:xfrm>
            <a:custGeom>
              <a:avLst/>
              <a:gdLst/>
              <a:ahLst/>
              <a:cxnLst/>
              <a:rect l="l" t="t" r="r" b="b"/>
              <a:pathLst>
                <a:path w="1202" h="1013" extrusionOk="0">
                  <a:moveTo>
                    <a:pt x="390" y="1"/>
                  </a:moveTo>
                  <a:lnTo>
                    <a:pt x="1" y="40"/>
                  </a:lnTo>
                  <a:cubicBezTo>
                    <a:pt x="40" y="234"/>
                    <a:pt x="117" y="429"/>
                    <a:pt x="195" y="585"/>
                  </a:cubicBezTo>
                  <a:cubicBezTo>
                    <a:pt x="202" y="587"/>
                    <a:pt x="208" y="588"/>
                    <a:pt x="214" y="588"/>
                  </a:cubicBezTo>
                  <a:cubicBezTo>
                    <a:pt x="303" y="588"/>
                    <a:pt x="389" y="389"/>
                    <a:pt x="439" y="389"/>
                  </a:cubicBezTo>
                  <a:cubicBezTo>
                    <a:pt x="451" y="389"/>
                    <a:pt x="461" y="400"/>
                    <a:pt x="468" y="429"/>
                  </a:cubicBezTo>
                  <a:cubicBezTo>
                    <a:pt x="429" y="546"/>
                    <a:pt x="468" y="779"/>
                    <a:pt x="351" y="818"/>
                  </a:cubicBezTo>
                  <a:cubicBezTo>
                    <a:pt x="304" y="818"/>
                    <a:pt x="270" y="824"/>
                    <a:pt x="238" y="824"/>
                  </a:cubicBezTo>
                  <a:cubicBezTo>
                    <a:pt x="191" y="824"/>
                    <a:pt x="149" y="810"/>
                    <a:pt x="79" y="740"/>
                  </a:cubicBezTo>
                  <a:lnTo>
                    <a:pt x="79" y="740"/>
                  </a:lnTo>
                  <a:cubicBezTo>
                    <a:pt x="79" y="818"/>
                    <a:pt x="117" y="935"/>
                    <a:pt x="156" y="1013"/>
                  </a:cubicBezTo>
                  <a:lnTo>
                    <a:pt x="662" y="974"/>
                  </a:lnTo>
                  <a:cubicBezTo>
                    <a:pt x="740" y="818"/>
                    <a:pt x="818" y="701"/>
                    <a:pt x="857" y="546"/>
                  </a:cubicBezTo>
                  <a:cubicBezTo>
                    <a:pt x="874" y="557"/>
                    <a:pt x="895" y="563"/>
                    <a:pt x="916" y="563"/>
                  </a:cubicBezTo>
                  <a:cubicBezTo>
                    <a:pt x="1038" y="563"/>
                    <a:pt x="1201" y="388"/>
                    <a:pt x="1168" y="157"/>
                  </a:cubicBezTo>
                  <a:lnTo>
                    <a:pt x="1168" y="157"/>
                  </a:lnTo>
                  <a:cubicBezTo>
                    <a:pt x="1082" y="181"/>
                    <a:pt x="996" y="194"/>
                    <a:pt x="911" y="194"/>
                  </a:cubicBezTo>
                  <a:cubicBezTo>
                    <a:pt x="727" y="194"/>
                    <a:pt x="549" y="134"/>
                    <a:pt x="390"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51" name="Google Shape;3751;p25"/>
            <p:cNvSpPr/>
            <p:nvPr/>
          </p:nvSpPr>
          <p:spPr>
            <a:xfrm>
              <a:off x="2692200" y="778050"/>
              <a:ext cx="8775" cy="7025"/>
            </a:xfrm>
            <a:custGeom>
              <a:avLst/>
              <a:gdLst/>
              <a:ahLst/>
              <a:cxnLst/>
              <a:rect l="l" t="t" r="r" b="b"/>
              <a:pathLst>
                <a:path w="351" h="281" extrusionOk="0">
                  <a:moveTo>
                    <a:pt x="0" y="0"/>
                  </a:moveTo>
                  <a:cubicBezTo>
                    <a:pt x="0" y="78"/>
                    <a:pt x="0" y="195"/>
                    <a:pt x="39" y="272"/>
                  </a:cubicBezTo>
                  <a:cubicBezTo>
                    <a:pt x="56" y="278"/>
                    <a:pt x="72" y="281"/>
                    <a:pt x="86" y="281"/>
                  </a:cubicBezTo>
                  <a:cubicBezTo>
                    <a:pt x="155" y="281"/>
                    <a:pt x="196" y="225"/>
                    <a:pt x="265" y="225"/>
                  </a:cubicBezTo>
                  <a:cubicBezTo>
                    <a:pt x="279" y="225"/>
                    <a:pt x="294" y="228"/>
                    <a:pt x="312" y="234"/>
                  </a:cubicBezTo>
                  <a:cubicBezTo>
                    <a:pt x="351" y="78"/>
                    <a:pt x="273" y="39"/>
                    <a:pt x="234"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52" name="Google Shape;3752;p25"/>
            <p:cNvSpPr/>
            <p:nvPr/>
          </p:nvSpPr>
          <p:spPr>
            <a:xfrm>
              <a:off x="2704850" y="778050"/>
              <a:ext cx="1950" cy="25"/>
            </a:xfrm>
            <a:custGeom>
              <a:avLst/>
              <a:gdLst/>
              <a:ahLst/>
              <a:cxnLst/>
              <a:rect l="l" t="t" r="r" b="b"/>
              <a:pathLst>
                <a:path w="78" h="1" extrusionOk="0">
                  <a:moveTo>
                    <a:pt x="78" y="0"/>
                  </a:moveTo>
                  <a:cubicBezTo>
                    <a:pt x="78" y="0"/>
                    <a:pt x="78" y="0"/>
                    <a:pt x="78" y="0"/>
                  </a:cubicBezTo>
                  <a:lnTo>
                    <a:pt x="0"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53" name="Google Shape;3753;p25"/>
            <p:cNvSpPr/>
            <p:nvPr/>
          </p:nvSpPr>
          <p:spPr>
            <a:xfrm>
              <a:off x="2699975" y="779975"/>
              <a:ext cx="20450" cy="20475"/>
            </a:xfrm>
            <a:custGeom>
              <a:avLst/>
              <a:gdLst/>
              <a:ahLst/>
              <a:cxnLst/>
              <a:rect l="l" t="t" r="r" b="b"/>
              <a:pathLst>
                <a:path w="818" h="819" extrusionOk="0">
                  <a:moveTo>
                    <a:pt x="506" y="1"/>
                  </a:moveTo>
                  <a:cubicBezTo>
                    <a:pt x="351" y="157"/>
                    <a:pt x="117" y="273"/>
                    <a:pt x="1" y="507"/>
                  </a:cubicBezTo>
                  <a:cubicBezTo>
                    <a:pt x="11" y="502"/>
                    <a:pt x="19" y="499"/>
                    <a:pt x="26" y="499"/>
                  </a:cubicBezTo>
                  <a:cubicBezTo>
                    <a:pt x="69" y="499"/>
                    <a:pt x="40" y="600"/>
                    <a:pt x="40" y="701"/>
                  </a:cubicBezTo>
                  <a:cubicBezTo>
                    <a:pt x="105" y="680"/>
                    <a:pt x="158" y="670"/>
                    <a:pt x="204" y="670"/>
                  </a:cubicBezTo>
                  <a:cubicBezTo>
                    <a:pt x="323" y="670"/>
                    <a:pt x="394" y="734"/>
                    <a:pt x="506" y="818"/>
                  </a:cubicBezTo>
                  <a:cubicBezTo>
                    <a:pt x="584" y="662"/>
                    <a:pt x="662" y="507"/>
                    <a:pt x="818" y="468"/>
                  </a:cubicBezTo>
                  <a:lnTo>
                    <a:pt x="818" y="157"/>
                  </a:lnTo>
                  <a:cubicBezTo>
                    <a:pt x="701" y="118"/>
                    <a:pt x="584" y="79"/>
                    <a:pt x="506"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54" name="Google Shape;3754;p25"/>
            <p:cNvSpPr/>
            <p:nvPr/>
          </p:nvSpPr>
          <p:spPr>
            <a:xfrm>
              <a:off x="2694150" y="978275"/>
              <a:ext cx="4875" cy="4075"/>
            </a:xfrm>
            <a:custGeom>
              <a:avLst/>
              <a:gdLst/>
              <a:ahLst/>
              <a:cxnLst/>
              <a:rect l="l" t="t" r="r" b="b"/>
              <a:pathLst>
                <a:path w="195" h="163" extrusionOk="0">
                  <a:moveTo>
                    <a:pt x="87" y="0"/>
                  </a:moveTo>
                  <a:cubicBezTo>
                    <a:pt x="60" y="0"/>
                    <a:pt x="30" y="26"/>
                    <a:pt x="0" y="85"/>
                  </a:cubicBezTo>
                  <a:lnTo>
                    <a:pt x="39" y="163"/>
                  </a:lnTo>
                  <a:lnTo>
                    <a:pt x="195" y="163"/>
                  </a:lnTo>
                  <a:cubicBezTo>
                    <a:pt x="171" y="67"/>
                    <a:pt x="132" y="0"/>
                    <a:pt x="87"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55" name="Google Shape;3755;p25"/>
            <p:cNvSpPr/>
            <p:nvPr/>
          </p:nvSpPr>
          <p:spPr>
            <a:xfrm>
              <a:off x="2649400" y="422950"/>
              <a:ext cx="19475" cy="17550"/>
            </a:xfrm>
            <a:custGeom>
              <a:avLst/>
              <a:gdLst/>
              <a:ahLst/>
              <a:cxnLst/>
              <a:rect l="l" t="t" r="r" b="b"/>
              <a:pathLst>
                <a:path w="779" h="702" extrusionOk="0">
                  <a:moveTo>
                    <a:pt x="0" y="1"/>
                  </a:moveTo>
                  <a:cubicBezTo>
                    <a:pt x="39" y="156"/>
                    <a:pt x="39" y="312"/>
                    <a:pt x="39" y="468"/>
                  </a:cubicBezTo>
                  <a:cubicBezTo>
                    <a:pt x="143" y="468"/>
                    <a:pt x="154" y="591"/>
                    <a:pt x="238" y="591"/>
                  </a:cubicBezTo>
                  <a:cubicBezTo>
                    <a:pt x="248" y="591"/>
                    <a:pt x="260" y="589"/>
                    <a:pt x="272" y="584"/>
                  </a:cubicBezTo>
                  <a:cubicBezTo>
                    <a:pt x="428" y="545"/>
                    <a:pt x="350" y="390"/>
                    <a:pt x="428" y="390"/>
                  </a:cubicBezTo>
                  <a:cubicBezTo>
                    <a:pt x="428" y="584"/>
                    <a:pt x="467" y="545"/>
                    <a:pt x="428" y="701"/>
                  </a:cubicBezTo>
                  <a:cubicBezTo>
                    <a:pt x="545" y="701"/>
                    <a:pt x="662" y="701"/>
                    <a:pt x="739" y="662"/>
                  </a:cubicBezTo>
                  <a:cubicBezTo>
                    <a:pt x="778" y="390"/>
                    <a:pt x="623" y="429"/>
                    <a:pt x="662" y="195"/>
                  </a:cubicBezTo>
                  <a:cubicBezTo>
                    <a:pt x="623" y="185"/>
                    <a:pt x="584" y="181"/>
                    <a:pt x="546" y="181"/>
                  </a:cubicBezTo>
                  <a:cubicBezTo>
                    <a:pt x="433" y="181"/>
                    <a:pt x="331" y="224"/>
                    <a:pt x="272" y="312"/>
                  </a:cubicBezTo>
                  <a:cubicBezTo>
                    <a:pt x="156" y="234"/>
                    <a:pt x="117" y="117"/>
                    <a:pt x="117"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56" name="Google Shape;3756;p25"/>
            <p:cNvSpPr/>
            <p:nvPr/>
          </p:nvSpPr>
          <p:spPr>
            <a:xfrm>
              <a:off x="2626050" y="607800"/>
              <a:ext cx="5850" cy="13625"/>
            </a:xfrm>
            <a:custGeom>
              <a:avLst/>
              <a:gdLst/>
              <a:ahLst/>
              <a:cxnLst/>
              <a:rect l="l" t="t" r="r" b="b"/>
              <a:pathLst>
                <a:path w="234" h="545" extrusionOk="0">
                  <a:moveTo>
                    <a:pt x="117" y="0"/>
                  </a:moveTo>
                  <a:lnTo>
                    <a:pt x="117" y="0"/>
                  </a:lnTo>
                  <a:cubicBezTo>
                    <a:pt x="0" y="195"/>
                    <a:pt x="0" y="467"/>
                    <a:pt x="156" y="545"/>
                  </a:cubicBezTo>
                  <a:cubicBezTo>
                    <a:pt x="234" y="350"/>
                    <a:pt x="78" y="156"/>
                    <a:pt x="117"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57" name="Google Shape;3757;p25"/>
            <p:cNvSpPr/>
            <p:nvPr/>
          </p:nvSpPr>
          <p:spPr>
            <a:xfrm>
              <a:off x="2610475" y="790675"/>
              <a:ext cx="13650" cy="11700"/>
            </a:xfrm>
            <a:custGeom>
              <a:avLst/>
              <a:gdLst/>
              <a:ahLst/>
              <a:cxnLst/>
              <a:rect l="l" t="t" r="r" b="b"/>
              <a:pathLst>
                <a:path w="546" h="468" extrusionOk="0">
                  <a:moveTo>
                    <a:pt x="273" y="1"/>
                  </a:moveTo>
                  <a:lnTo>
                    <a:pt x="156" y="40"/>
                  </a:lnTo>
                  <a:cubicBezTo>
                    <a:pt x="1" y="312"/>
                    <a:pt x="273" y="468"/>
                    <a:pt x="506" y="468"/>
                  </a:cubicBezTo>
                  <a:cubicBezTo>
                    <a:pt x="545" y="273"/>
                    <a:pt x="429" y="79"/>
                    <a:pt x="273"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58" name="Google Shape;3758;p25"/>
            <p:cNvSpPr/>
            <p:nvPr/>
          </p:nvSpPr>
          <p:spPr>
            <a:xfrm>
              <a:off x="2624100" y="426850"/>
              <a:ext cx="13650" cy="18600"/>
            </a:xfrm>
            <a:custGeom>
              <a:avLst/>
              <a:gdLst/>
              <a:ahLst/>
              <a:cxnLst/>
              <a:rect l="l" t="t" r="r" b="b"/>
              <a:pathLst>
                <a:path w="546" h="744" extrusionOk="0">
                  <a:moveTo>
                    <a:pt x="312" y="0"/>
                  </a:moveTo>
                  <a:cubicBezTo>
                    <a:pt x="117" y="195"/>
                    <a:pt x="39" y="467"/>
                    <a:pt x="0" y="740"/>
                  </a:cubicBezTo>
                  <a:cubicBezTo>
                    <a:pt x="7" y="742"/>
                    <a:pt x="14" y="743"/>
                    <a:pt x="22" y="743"/>
                  </a:cubicBezTo>
                  <a:cubicBezTo>
                    <a:pt x="107" y="743"/>
                    <a:pt x="213" y="597"/>
                    <a:pt x="367" y="597"/>
                  </a:cubicBezTo>
                  <a:cubicBezTo>
                    <a:pt x="420" y="597"/>
                    <a:pt x="479" y="615"/>
                    <a:pt x="545" y="662"/>
                  </a:cubicBezTo>
                  <a:cubicBezTo>
                    <a:pt x="506" y="389"/>
                    <a:pt x="428" y="234"/>
                    <a:pt x="389"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59" name="Google Shape;3759;p25"/>
            <p:cNvSpPr/>
            <p:nvPr/>
          </p:nvSpPr>
          <p:spPr>
            <a:xfrm>
              <a:off x="2668850" y="620450"/>
              <a:ext cx="1975" cy="4875"/>
            </a:xfrm>
            <a:custGeom>
              <a:avLst/>
              <a:gdLst/>
              <a:ahLst/>
              <a:cxnLst/>
              <a:rect l="l" t="t" r="r" b="b"/>
              <a:pathLst>
                <a:path w="79" h="195" extrusionOk="0">
                  <a:moveTo>
                    <a:pt x="78" y="0"/>
                  </a:moveTo>
                  <a:cubicBezTo>
                    <a:pt x="78" y="39"/>
                    <a:pt x="39" y="117"/>
                    <a:pt x="0" y="195"/>
                  </a:cubicBezTo>
                  <a:lnTo>
                    <a:pt x="78" y="195"/>
                  </a:lnTo>
                  <a:cubicBezTo>
                    <a:pt x="78" y="117"/>
                    <a:pt x="78" y="39"/>
                    <a:pt x="7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60" name="Google Shape;3760;p25"/>
            <p:cNvSpPr/>
            <p:nvPr/>
          </p:nvSpPr>
          <p:spPr>
            <a:xfrm>
              <a:off x="2663975" y="780950"/>
              <a:ext cx="6850" cy="4900"/>
            </a:xfrm>
            <a:custGeom>
              <a:avLst/>
              <a:gdLst/>
              <a:ahLst/>
              <a:cxnLst/>
              <a:rect l="l" t="t" r="r" b="b"/>
              <a:pathLst>
                <a:path w="274" h="196" extrusionOk="0">
                  <a:moveTo>
                    <a:pt x="40" y="1"/>
                  </a:moveTo>
                  <a:cubicBezTo>
                    <a:pt x="1" y="1"/>
                    <a:pt x="1" y="40"/>
                    <a:pt x="1" y="40"/>
                  </a:cubicBezTo>
                  <a:cubicBezTo>
                    <a:pt x="40" y="79"/>
                    <a:pt x="40" y="118"/>
                    <a:pt x="40" y="195"/>
                  </a:cubicBezTo>
                  <a:cubicBezTo>
                    <a:pt x="156" y="195"/>
                    <a:pt x="273" y="195"/>
                    <a:pt x="273" y="79"/>
                  </a:cubicBezTo>
                  <a:cubicBezTo>
                    <a:pt x="234" y="79"/>
                    <a:pt x="195" y="1"/>
                    <a:pt x="118"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61" name="Google Shape;3761;p25"/>
            <p:cNvSpPr/>
            <p:nvPr/>
          </p:nvSpPr>
          <p:spPr>
            <a:xfrm>
              <a:off x="2280675" y="918650"/>
              <a:ext cx="8800" cy="8450"/>
            </a:xfrm>
            <a:custGeom>
              <a:avLst/>
              <a:gdLst/>
              <a:ahLst/>
              <a:cxnLst/>
              <a:rect l="l" t="t" r="r" b="b"/>
              <a:pathLst>
                <a:path w="352" h="338" extrusionOk="0">
                  <a:moveTo>
                    <a:pt x="209" y="1"/>
                  </a:moveTo>
                  <a:cubicBezTo>
                    <a:pt x="115" y="1"/>
                    <a:pt x="99" y="148"/>
                    <a:pt x="1" y="213"/>
                  </a:cubicBezTo>
                  <a:cubicBezTo>
                    <a:pt x="68" y="247"/>
                    <a:pt x="106" y="338"/>
                    <a:pt x="190" y="338"/>
                  </a:cubicBezTo>
                  <a:cubicBezTo>
                    <a:pt x="203" y="338"/>
                    <a:pt x="218" y="335"/>
                    <a:pt x="234" y="330"/>
                  </a:cubicBezTo>
                  <a:cubicBezTo>
                    <a:pt x="234" y="135"/>
                    <a:pt x="351" y="213"/>
                    <a:pt x="273" y="19"/>
                  </a:cubicBezTo>
                  <a:cubicBezTo>
                    <a:pt x="248" y="6"/>
                    <a:pt x="227" y="1"/>
                    <a:pt x="209"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62" name="Google Shape;3762;p25"/>
            <p:cNvSpPr/>
            <p:nvPr/>
          </p:nvSpPr>
          <p:spPr>
            <a:xfrm>
              <a:off x="2273875" y="731350"/>
              <a:ext cx="18500" cy="6875"/>
            </a:xfrm>
            <a:custGeom>
              <a:avLst/>
              <a:gdLst/>
              <a:ahLst/>
              <a:cxnLst/>
              <a:rect l="l" t="t" r="r" b="b"/>
              <a:pathLst>
                <a:path w="740" h="275" extrusionOk="0">
                  <a:moveTo>
                    <a:pt x="0" y="0"/>
                  </a:moveTo>
                  <a:cubicBezTo>
                    <a:pt x="0" y="78"/>
                    <a:pt x="0" y="117"/>
                    <a:pt x="0" y="195"/>
                  </a:cubicBezTo>
                  <a:cubicBezTo>
                    <a:pt x="94" y="248"/>
                    <a:pt x="192" y="274"/>
                    <a:pt x="287" y="274"/>
                  </a:cubicBezTo>
                  <a:cubicBezTo>
                    <a:pt x="468" y="274"/>
                    <a:pt x="638" y="179"/>
                    <a:pt x="740"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63" name="Google Shape;3763;p25"/>
            <p:cNvSpPr/>
            <p:nvPr/>
          </p:nvSpPr>
          <p:spPr>
            <a:xfrm>
              <a:off x="2253450" y="388900"/>
              <a:ext cx="5850" cy="5875"/>
            </a:xfrm>
            <a:custGeom>
              <a:avLst/>
              <a:gdLst/>
              <a:ahLst/>
              <a:cxnLst/>
              <a:rect l="l" t="t" r="r" b="b"/>
              <a:pathLst>
                <a:path w="234" h="235" extrusionOk="0">
                  <a:moveTo>
                    <a:pt x="39" y="1"/>
                  </a:moveTo>
                  <a:cubicBezTo>
                    <a:pt x="0" y="78"/>
                    <a:pt x="0" y="156"/>
                    <a:pt x="39" y="234"/>
                  </a:cubicBezTo>
                  <a:lnTo>
                    <a:pt x="234" y="234"/>
                  </a:lnTo>
                  <a:cubicBezTo>
                    <a:pt x="195" y="117"/>
                    <a:pt x="117" y="1"/>
                    <a:pt x="39"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64" name="Google Shape;3764;p25"/>
            <p:cNvSpPr/>
            <p:nvPr/>
          </p:nvSpPr>
          <p:spPr>
            <a:xfrm>
              <a:off x="2337350" y="549425"/>
              <a:ext cx="8550" cy="8225"/>
            </a:xfrm>
            <a:custGeom>
              <a:avLst/>
              <a:gdLst/>
              <a:ahLst/>
              <a:cxnLst/>
              <a:rect l="l" t="t" r="r" b="b"/>
              <a:pathLst>
                <a:path w="342" h="329" extrusionOk="0">
                  <a:moveTo>
                    <a:pt x="30" y="0"/>
                  </a:moveTo>
                  <a:cubicBezTo>
                    <a:pt x="1" y="175"/>
                    <a:pt x="103" y="329"/>
                    <a:pt x="221" y="329"/>
                  </a:cubicBezTo>
                  <a:cubicBezTo>
                    <a:pt x="261" y="329"/>
                    <a:pt x="302" y="312"/>
                    <a:pt x="341" y="273"/>
                  </a:cubicBezTo>
                  <a:cubicBezTo>
                    <a:pt x="341" y="156"/>
                    <a:pt x="302" y="78"/>
                    <a:pt x="263"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65" name="Google Shape;3765;p25"/>
            <p:cNvSpPr/>
            <p:nvPr/>
          </p:nvSpPr>
          <p:spPr>
            <a:xfrm>
              <a:off x="2328350" y="572400"/>
              <a:ext cx="4900" cy="2350"/>
            </a:xfrm>
            <a:custGeom>
              <a:avLst/>
              <a:gdLst/>
              <a:ahLst/>
              <a:cxnLst/>
              <a:rect l="l" t="t" r="r" b="b"/>
              <a:pathLst>
                <a:path w="196" h="94" extrusionOk="0">
                  <a:moveTo>
                    <a:pt x="117" y="0"/>
                  </a:moveTo>
                  <a:cubicBezTo>
                    <a:pt x="58" y="0"/>
                    <a:pt x="29" y="36"/>
                    <a:pt x="1" y="93"/>
                  </a:cubicBezTo>
                  <a:lnTo>
                    <a:pt x="195" y="93"/>
                  </a:lnTo>
                  <a:cubicBezTo>
                    <a:pt x="195" y="93"/>
                    <a:pt x="195" y="54"/>
                    <a:pt x="195" y="15"/>
                  </a:cubicBezTo>
                  <a:cubicBezTo>
                    <a:pt x="164" y="5"/>
                    <a:pt x="138" y="0"/>
                    <a:pt x="117"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66" name="Google Shape;3766;p25"/>
            <p:cNvSpPr/>
            <p:nvPr/>
          </p:nvSpPr>
          <p:spPr>
            <a:xfrm>
              <a:off x="2490825" y="489100"/>
              <a:ext cx="4875" cy="4900"/>
            </a:xfrm>
            <a:custGeom>
              <a:avLst/>
              <a:gdLst/>
              <a:ahLst/>
              <a:cxnLst/>
              <a:rect l="l" t="t" r="r" b="b"/>
              <a:pathLst>
                <a:path w="195" h="196" extrusionOk="0">
                  <a:moveTo>
                    <a:pt x="195" y="1"/>
                  </a:moveTo>
                  <a:lnTo>
                    <a:pt x="78" y="79"/>
                  </a:lnTo>
                  <a:cubicBezTo>
                    <a:pt x="78" y="156"/>
                    <a:pt x="39" y="195"/>
                    <a:pt x="0" y="195"/>
                  </a:cubicBezTo>
                  <a:cubicBezTo>
                    <a:pt x="117" y="195"/>
                    <a:pt x="195" y="117"/>
                    <a:pt x="195"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67" name="Google Shape;3767;p25"/>
            <p:cNvSpPr/>
            <p:nvPr/>
          </p:nvSpPr>
          <p:spPr>
            <a:xfrm>
              <a:off x="2467475" y="344150"/>
              <a:ext cx="2925" cy="6000"/>
            </a:xfrm>
            <a:custGeom>
              <a:avLst/>
              <a:gdLst/>
              <a:ahLst/>
              <a:cxnLst/>
              <a:rect l="l" t="t" r="r" b="b"/>
              <a:pathLst>
                <a:path w="117" h="240" extrusionOk="0">
                  <a:moveTo>
                    <a:pt x="0" y="1"/>
                  </a:moveTo>
                  <a:cubicBezTo>
                    <a:pt x="0" y="117"/>
                    <a:pt x="78" y="117"/>
                    <a:pt x="39" y="234"/>
                  </a:cubicBezTo>
                  <a:cubicBezTo>
                    <a:pt x="46" y="238"/>
                    <a:pt x="52" y="239"/>
                    <a:pt x="57" y="239"/>
                  </a:cubicBezTo>
                  <a:cubicBezTo>
                    <a:pt x="111" y="239"/>
                    <a:pt x="82" y="71"/>
                    <a:pt x="117"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68" name="Google Shape;3768;p25"/>
            <p:cNvSpPr/>
            <p:nvPr/>
          </p:nvSpPr>
          <p:spPr>
            <a:xfrm>
              <a:off x="2461625" y="531900"/>
              <a:ext cx="6850" cy="5875"/>
            </a:xfrm>
            <a:custGeom>
              <a:avLst/>
              <a:gdLst/>
              <a:ahLst/>
              <a:cxnLst/>
              <a:rect l="l" t="t" r="r" b="b"/>
              <a:pathLst>
                <a:path w="274" h="235" extrusionOk="0">
                  <a:moveTo>
                    <a:pt x="273" y="1"/>
                  </a:moveTo>
                  <a:cubicBezTo>
                    <a:pt x="79" y="1"/>
                    <a:pt x="40" y="79"/>
                    <a:pt x="1" y="234"/>
                  </a:cubicBezTo>
                  <a:lnTo>
                    <a:pt x="273" y="79"/>
                  </a:lnTo>
                  <a:cubicBezTo>
                    <a:pt x="273" y="40"/>
                    <a:pt x="273" y="40"/>
                    <a:pt x="273"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69" name="Google Shape;3769;p25"/>
            <p:cNvSpPr/>
            <p:nvPr/>
          </p:nvSpPr>
          <p:spPr>
            <a:xfrm>
              <a:off x="2465525" y="678800"/>
              <a:ext cx="15600" cy="25325"/>
            </a:xfrm>
            <a:custGeom>
              <a:avLst/>
              <a:gdLst/>
              <a:ahLst/>
              <a:cxnLst/>
              <a:rect l="l" t="t" r="r" b="b"/>
              <a:pathLst>
                <a:path w="624" h="1013" extrusionOk="0">
                  <a:moveTo>
                    <a:pt x="623" y="1"/>
                  </a:moveTo>
                  <a:lnTo>
                    <a:pt x="390" y="118"/>
                  </a:lnTo>
                  <a:cubicBezTo>
                    <a:pt x="390" y="195"/>
                    <a:pt x="351" y="234"/>
                    <a:pt x="351" y="312"/>
                  </a:cubicBezTo>
                  <a:cubicBezTo>
                    <a:pt x="342" y="320"/>
                    <a:pt x="329" y="323"/>
                    <a:pt x="313" y="323"/>
                  </a:cubicBezTo>
                  <a:cubicBezTo>
                    <a:pt x="269" y="323"/>
                    <a:pt x="205" y="301"/>
                    <a:pt x="174" y="301"/>
                  </a:cubicBezTo>
                  <a:cubicBezTo>
                    <a:pt x="163" y="301"/>
                    <a:pt x="156" y="304"/>
                    <a:pt x="156" y="312"/>
                  </a:cubicBezTo>
                  <a:cubicBezTo>
                    <a:pt x="0" y="429"/>
                    <a:pt x="0" y="935"/>
                    <a:pt x="195" y="1013"/>
                  </a:cubicBezTo>
                  <a:cubicBezTo>
                    <a:pt x="195" y="624"/>
                    <a:pt x="351" y="273"/>
                    <a:pt x="623"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70" name="Google Shape;3770;p25"/>
            <p:cNvSpPr/>
            <p:nvPr/>
          </p:nvSpPr>
          <p:spPr>
            <a:xfrm>
              <a:off x="2499575" y="850025"/>
              <a:ext cx="8775" cy="13650"/>
            </a:xfrm>
            <a:custGeom>
              <a:avLst/>
              <a:gdLst/>
              <a:ahLst/>
              <a:cxnLst/>
              <a:rect l="l" t="t" r="r" b="b"/>
              <a:pathLst>
                <a:path w="351" h="546" extrusionOk="0">
                  <a:moveTo>
                    <a:pt x="273" y="1"/>
                  </a:moveTo>
                  <a:cubicBezTo>
                    <a:pt x="234" y="156"/>
                    <a:pt x="0" y="351"/>
                    <a:pt x="195" y="545"/>
                  </a:cubicBezTo>
                  <a:cubicBezTo>
                    <a:pt x="195" y="351"/>
                    <a:pt x="351" y="117"/>
                    <a:pt x="273"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71" name="Google Shape;3771;p25"/>
            <p:cNvSpPr/>
            <p:nvPr/>
          </p:nvSpPr>
          <p:spPr>
            <a:xfrm>
              <a:off x="2504425" y="295500"/>
              <a:ext cx="13650" cy="12675"/>
            </a:xfrm>
            <a:custGeom>
              <a:avLst/>
              <a:gdLst/>
              <a:ahLst/>
              <a:cxnLst/>
              <a:rect l="l" t="t" r="r" b="b"/>
              <a:pathLst>
                <a:path w="546" h="507" extrusionOk="0">
                  <a:moveTo>
                    <a:pt x="546" y="1"/>
                  </a:moveTo>
                  <a:lnTo>
                    <a:pt x="40" y="351"/>
                  </a:lnTo>
                  <a:lnTo>
                    <a:pt x="1" y="390"/>
                  </a:lnTo>
                  <a:cubicBezTo>
                    <a:pt x="79" y="390"/>
                    <a:pt x="118" y="507"/>
                    <a:pt x="196" y="507"/>
                  </a:cubicBezTo>
                  <a:cubicBezTo>
                    <a:pt x="303" y="471"/>
                    <a:pt x="345" y="269"/>
                    <a:pt x="504" y="269"/>
                  </a:cubicBezTo>
                  <a:cubicBezTo>
                    <a:pt x="517" y="269"/>
                    <a:pt x="531" y="270"/>
                    <a:pt x="546" y="273"/>
                  </a:cubicBezTo>
                  <a:cubicBezTo>
                    <a:pt x="546" y="195"/>
                    <a:pt x="546" y="118"/>
                    <a:pt x="546"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72" name="Google Shape;3772;p25"/>
            <p:cNvSpPr/>
            <p:nvPr/>
          </p:nvSpPr>
          <p:spPr>
            <a:xfrm>
              <a:off x="2437300" y="525875"/>
              <a:ext cx="15600" cy="7025"/>
            </a:xfrm>
            <a:custGeom>
              <a:avLst/>
              <a:gdLst/>
              <a:ahLst/>
              <a:cxnLst/>
              <a:rect l="l" t="t" r="r" b="b"/>
              <a:pathLst>
                <a:path w="624" h="281" extrusionOk="0">
                  <a:moveTo>
                    <a:pt x="426" y="1"/>
                  </a:moveTo>
                  <a:cubicBezTo>
                    <a:pt x="252" y="1"/>
                    <a:pt x="86" y="101"/>
                    <a:pt x="1" y="242"/>
                  </a:cubicBezTo>
                  <a:cubicBezTo>
                    <a:pt x="234" y="281"/>
                    <a:pt x="429" y="281"/>
                    <a:pt x="624" y="281"/>
                  </a:cubicBezTo>
                  <a:lnTo>
                    <a:pt x="624" y="47"/>
                  </a:lnTo>
                  <a:cubicBezTo>
                    <a:pt x="559" y="15"/>
                    <a:pt x="492" y="1"/>
                    <a:pt x="426"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73" name="Google Shape;3773;p25"/>
            <p:cNvSpPr/>
            <p:nvPr/>
          </p:nvSpPr>
          <p:spPr>
            <a:xfrm>
              <a:off x="2484975" y="672975"/>
              <a:ext cx="4900" cy="13650"/>
            </a:xfrm>
            <a:custGeom>
              <a:avLst/>
              <a:gdLst/>
              <a:ahLst/>
              <a:cxnLst/>
              <a:rect l="l" t="t" r="r" b="b"/>
              <a:pathLst>
                <a:path w="196" h="546" extrusionOk="0">
                  <a:moveTo>
                    <a:pt x="156" y="0"/>
                  </a:moveTo>
                  <a:lnTo>
                    <a:pt x="156" y="0"/>
                  </a:lnTo>
                  <a:cubicBezTo>
                    <a:pt x="117" y="39"/>
                    <a:pt x="79" y="78"/>
                    <a:pt x="40" y="78"/>
                  </a:cubicBezTo>
                  <a:cubicBezTo>
                    <a:pt x="40" y="273"/>
                    <a:pt x="1" y="467"/>
                    <a:pt x="117" y="545"/>
                  </a:cubicBezTo>
                  <a:cubicBezTo>
                    <a:pt x="117" y="312"/>
                    <a:pt x="195" y="117"/>
                    <a:pt x="15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74" name="Google Shape;3774;p25"/>
            <p:cNvSpPr/>
            <p:nvPr/>
          </p:nvSpPr>
          <p:spPr>
            <a:xfrm>
              <a:off x="2435375" y="542600"/>
              <a:ext cx="4875" cy="5875"/>
            </a:xfrm>
            <a:custGeom>
              <a:avLst/>
              <a:gdLst/>
              <a:ahLst/>
              <a:cxnLst/>
              <a:rect l="l" t="t" r="r" b="b"/>
              <a:pathLst>
                <a:path w="195" h="235" extrusionOk="0">
                  <a:moveTo>
                    <a:pt x="0" y="1"/>
                  </a:moveTo>
                  <a:cubicBezTo>
                    <a:pt x="0" y="157"/>
                    <a:pt x="39" y="196"/>
                    <a:pt x="117" y="234"/>
                  </a:cubicBezTo>
                  <a:lnTo>
                    <a:pt x="195" y="196"/>
                  </a:lnTo>
                  <a:cubicBezTo>
                    <a:pt x="156" y="79"/>
                    <a:pt x="78" y="79"/>
                    <a:pt x="0"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75" name="Google Shape;3775;p25"/>
            <p:cNvSpPr/>
            <p:nvPr/>
          </p:nvSpPr>
          <p:spPr>
            <a:xfrm>
              <a:off x="2432450" y="708000"/>
              <a:ext cx="13650" cy="22400"/>
            </a:xfrm>
            <a:custGeom>
              <a:avLst/>
              <a:gdLst/>
              <a:ahLst/>
              <a:cxnLst/>
              <a:rect l="l" t="t" r="r" b="b"/>
              <a:pathLst>
                <a:path w="546" h="896" extrusionOk="0">
                  <a:moveTo>
                    <a:pt x="506" y="0"/>
                  </a:moveTo>
                  <a:cubicBezTo>
                    <a:pt x="351" y="0"/>
                    <a:pt x="312" y="156"/>
                    <a:pt x="195" y="195"/>
                  </a:cubicBezTo>
                  <a:cubicBezTo>
                    <a:pt x="264" y="369"/>
                    <a:pt x="241" y="635"/>
                    <a:pt x="97" y="635"/>
                  </a:cubicBezTo>
                  <a:cubicBezTo>
                    <a:pt x="79" y="635"/>
                    <a:pt x="60" y="631"/>
                    <a:pt x="39" y="623"/>
                  </a:cubicBezTo>
                  <a:lnTo>
                    <a:pt x="39" y="623"/>
                  </a:lnTo>
                  <a:cubicBezTo>
                    <a:pt x="0" y="701"/>
                    <a:pt x="0" y="817"/>
                    <a:pt x="78" y="895"/>
                  </a:cubicBezTo>
                  <a:lnTo>
                    <a:pt x="312" y="779"/>
                  </a:lnTo>
                  <a:cubicBezTo>
                    <a:pt x="273" y="584"/>
                    <a:pt x="312" y="428"/>
                    <a:pt x="467" y="428"/>
                  </a:cubicBezTo>
                  <a:cubicBezTo>
                    <a:pt x="467" y="234"/>
                    <a:pt x="545" y="156"/>
                    <a:pt x="506"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76" name="Google Shape;3776;p25"/>
            <p:cNvSpPr/>
            <p:nvPr/>
          </p:nvSpPr>
          <p:spPr>
            <a:xfrm>
              <a:off x="2286525" y="911325"/>
              <a:ext cx="10725" cy="5850"/>
            </a:xfrm>
            <a:custGeom>
              <a:avLst/>
              <a:gdLst/>
              <a:ahLst/>
              <a:cxnLst/>
              <a:rect l="l" t="t" r="r" b="b"/>
              <a:pathLst>
                <a:path w="429" h="234" extrusionOk="0">
                  <a:moveTo>
                    <a:pt x="39" y="0"/>
                  </a:moveTo>
                  <a:cubicBezTo>
                    <a:pt x="0" y="78"/>
                    <a:pt x="39" y="156"/>
                    <a:pt x="78" y="234"/>
                  </a:cubicBezTo>
                  <a:cubicBezTo>
                    <a:pt x="195" y="117"/>
                    <a:pt x="389" y="156"/>
                    <a:pt x="428"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77" name="Google Shape;3777;p25"/>
            <p:cNvSpPr/>
            <p:nvPr/>
          </p:nvSpPr>
          <p:spPr>
            <a:xfrm>
              <a:off x="2376025" y="917150"/>
              <a:ext cx="4875" cy="9750"/>
            </a:xfrm>
            <a:custGeom>
              <a:avLst/>
              <a:gdLst/>
              <a:ahLst/>
              <a:cxnLst/>
              <a:rect l="l" t="t" r="r" b="b"/>
              <a:pathLst>
                <a:path w="195" h="390" extrusionOk="0">
                  <a:moveTo>
                    <a:pt x="78" y="1"/>
                  </a:moveTo>
                  <a:cubicBezTo>
                    <a:pt x="39" y="156"/>
                    <a:pt x="0" y="312"/>
                    <a:pt x="78" y="390"/>
                  </a:cubicBezTo>
                  <a:lnTo>
                    <a:pt x="156" y="390"/>
                  </a:lnTo>
                  <a:cubicBezTo>
                    <a:pt x="195" y="273"/>
                    <a:pt x="156" y="117"/>
                    <a:pt x="78"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78" name="Google Shape;3778;p25"/>
            <p:cNvSpPr/>
            <p:nvPr/>
          </p:nvSpPr>
          <p:spPr>
            <a:xfrm>
              <a:off x="2391575" y="360700"/>
              <a:ext cx="5875" cy="11700"/>
            </a:xfrm>
            <a:custGeom>
              <a:avLst/>
              <a:gdLst/>
              <a:ahLst/>
              <a:cxnLst/>
              <a:rect l="l" t="t" r="r" b="b"/>
              <a:pathLst>
                <a:path w="235" h="468" extrusionOk="0">
                  <a:moveTo>
                    <a:pt x="234" y="0"/>
                  </a:moveTo>
                  <a:lnTo>
                    <a:pt x="234" y="0"/>
                  </a:lnTo>
                  <a:cubicBezTo>
                    <a:pt x="118" y="39"/>
                    <a:pt x="40" y="273"/>
                    <a:pt x="1" y="467"/>
                  </a:cubicBezTo>
                  <a:cubicBezTo>
                    <a:pt x="196" y="467"/>
                    <a:pt x="234" y="273"/>
                    <a:pt x="234"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79" name="Google Shape;3779;p25"/>
            <p:cNvSpPr/>
            <p:nvPr/>
          </p:nvSpPr>
          <p:spPr>
            <a:xfrm>
              <a:off x="2397425" y="741075"/>
              <a:ext cx="2950" cy="1975"/>
            </a:xfrm>
            <a:custGeom>
              <a:avLst/>
              <a:gdLst/>
              <a:ahLst/>
              <a:cxnLst/>
              <a:rect l="l" t="t" r="r" b="b"/>
              <a:pathLst>
                <a:path w="118" h="79" extrusionOk="0">
                  <a:moveTo>
                    <a:pt x="39" y="0"/>
                  </a:moveTo>
                  <a:cubicBezTo>
                    <a:pt x="39" y="39"/>
                    <a:pt x="0" y="39"/>
                    <a:pt x="0" y="78"/>
                  </a:cubicBezTo>
                  <a:lnTo>
                    <a:pt x="117" y="39"/>
                  </a:lnTo>
                  <a:cubicBezTo>
                    <a:pt x="117" y="0"/>
                    <a:pt x="78" y="0"/>
                    <a:pt x="39"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80" name="Google Shape;3780;p25"/>
            <p:cNvSpPr/>
            <p:nvPr/>
          </p:nvSpPr>
          <p:spPr>
            <a:xfrm>
              <a:off x="2379875" y="544475"/>
              <a:ext cx="16600" cy="11775"/>
            </a:xfrm>
            <a:custGeom>
              <a:avLst/>
              <a:gdLst/>
              <a:ahLst/>
              <a:cxnLst/>
              <a:rect l="l" t="t" r="r" b="b"/>
              <a:pathLst>
                <a:path w="664" h="471" extrusionOk="0">
                  <a:moveTo>
                    <a:pt x="515" y="0"/>
                  </a:moveTo>
                  <a:cubicBezTo>
                    <a:pt x="309" y="0"/>
                    <a:pt x="1" y="146"/>
                    <a:pt x="119" y="471"/>
                  </a:cubicBezTo>
                  <a:cubicBezTo>
                    <a:pt x="274" y="315"/>
                    <a:pt x="469" y="159"/>
                    <a:pt x="664" y="43"/>
                  </a:cubicBezTo>
                  <a:cubicBezTo>
                    <a:pt x="635" y="15"/>
                    <a:pt x="580" y="0"/>
                    <a:pt x="515"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81" name="Google Shape;3781;p25"/>
            <p:cNvSpPr/>
            <p:nvPr/>
          </p:nvSpPr>
          <p:spPr>
            <a:xfrm>
              <a:off x="2349225" y="376150"/>
              <a:ext cx="5225" cy="8250"/>
            </a:xfrm>
            <a:custGeom>
              <a:avLst/>
              <a:gdLst/>
              <a:ahLst/>
              <a:cxnLst/>
              <a:rect l="l" t="t" r="r" b="b"/>
              <a:pathLst>
                <a:path w="209" h="330" extrusionOk="0">
                  <a:moveTo>
                    <a:pt x="38" y="1"/>
                  </a:moveTo>
                  <a:cubicBezTo>
                    <a:pt x="32" y="1"/>
                    <a:pt x="27" y="2"/>
                    <a:pt x="22" y="5"/>
                  </a:cubicBezTo>
                  <a:cubicBezTo>
                    <a:pt x="56" y="107"/>
                    <a:pt x="0" y="330"/>
                    <a:pt x="65" y="330"/>
                  </a:cubicBezTo>
                  <a:cubicBezTo>
                    <a:pt x="74" y="330"/>
                    <a:pt x="85" y="326"/>
                    <a:pt x="100" y="316"/>
                  </a:cubicBezTo>
                  <a:cubicBezTo>
                    <a:pt x="209" y="243"/>
                    <a:pt x="114" y="1"/>
                    <a:pt x="38"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82" name="Google Shape;3782;p25"/>
            <p:cNvSpPr/>
            <p:nvPr/>
          </p:nvSpPr>
          <p:spPr>
            <a:xfrm>
              <a:off x="2448975" y="714550"/>
              <a:ext cx="6675" cy="7100"/>
            </a:xfrm>
            <a:custGeom>
              <a:avLst/>
              <a:gdLst/>
              <a:ahLst/>
              <a:cxnLst/>
              <a:rect l="l" t="t" r="r" b="b"/>
              <a:pathLst>
                <a:path w="267" h="284" extrusionOk="0">
                  <a:moveTo>
                    <a:pt x="77" y="1"/>
                  </a:moveTo>
                  <a:cubicBezTo>
                    <a:pt x="53" y="1"/>
                    <a:pt x="28" y="4"/>
                    <a:pt x="1" y="11"/>
                  </a:cubicBezTo>
                  <a:lnTo>
                    <a:pt x="1" y="283"/>
                  </a:lnTo>
                  <a:cubicBezTo>
                    <a:pt x="118" y="283"/>
                    <a:pt x="195" y="283"/>
                    <a:pt x="234" y="205"/>
                  </a:cubicBezTo>
                  <a:cubicBezTo>
                    <a:pt x="267" y="76"/>
                    <a:pt x="192" y="1"/>
                    <a:pt x="77"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83" name="Google Shape;3783;p25"/>
            <p:cNvSpPr/>
            <p:nvPr/>
          </p:nvSpPr>
          <p:spPr>
            <a:xfrm>
              <a:off x="2460650" y="894375"/>
              <a:ext cx="2950" cy="3350"/>
            </a:xfrm>
            <a:custGeom>
              <a:avLst/>
              <a:gdLst/>
              <a:ahLst/>
              <a:cxnLst/>
              <a:rect l="l" t="t" r="r" b="b"/>
              <a:pathLst>
                <a:path w="118" h="134" extrusionOk="0">
                  <a:moveTo>
                    <a:pt x="35" y="1"/>
                  </a:moveTo>
                  <a:cubicBezTo>
                    <a:pt x="24" y="1"/>
                    <a:pt x="12" y="5"/>
                    <a:pt x="1" y="17"/>
                  </a:cubicBezTo>
                  <a:cubicBezTo>
                    <a:pt x="1" y="56"/>
                    <a:pt x="1" y="95"/>
                    <a:pt x="1" y="133"/>
                  </a:cubicBezTo>
                  <a:lnTo>
                    <a:pt x="118" y="56"/>
                  </a:lnTo>
                  <a:cubicBezTo>
                    <a:pt x="90" y="28"/>
                    <a:pt x="63" y="1"/>
                    <a:pt x="35"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84" name="Google Shape;3784;p25"/>
            <p:cNvSpPr/>
            <p:nvPr/>
          </p:nvSpPr>
          <p:spPr>
            <a:xfrm>
              <a:off x="2399375" y="719675"/>
              <a:ext cx="9750" cy="18825"/>
            </a:xfrm>
            <a:custGeom>
              <a:avLst/>
              <a:gdLst/>
              <a:ahLst/>
              <a:cxnLst/>
              <a:rect l="l" t="t" r="r" b="b"/>
              <a:pathLst>
                <a:path w="390" h="753" extrusionOk="0">
                  <a:moveTo>
                    <a:pt x="312" y="0"/>
                  </a:moveTo>
                  <a:cubicBezTo>
                    <a:pt x="195" y="195"/>
                    <a:pt x="0" y="506"/>
                    <a:pt x="117" y="662"/>
                  </a:cubicBezTo>
                  <a:cubicBezTo>
                    <a:pt x="125" y="630"/>
                    <a:pt x="131" y="618"/>
                    <a:pt x="138" y="618"/>
                  </a:cubicBezTo>
                  <a:cubicBezTo>
                    <a:pt x="159" y="618"/>
                    <a:pt x="181" y="752"/>
                    <a:pt x="264" y="752"/>
                  </a:cubicBezTo>
                  <a:cubicBezTo>
                    <a:pt x="278" y="752"/>
                    <a:pt x="294" y="749"/>
                    <a:pt x="312" y="740"/>
                  </a:cubicBezTo>
                  <a:cubicBezTo>
                    <a:pt x="312" y="545"/>
                    <a:pt x="389" y="195"/>
                    <a:pt x="312"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85" name="Google Shape;3785;p25"/>
            <p:cNvSpPr/>
            <p:nvPr/>
          </p:nvSpPr>
          <p:spPr>
            <a:xfrm>
              <a:off x="2704850" y="598075"/>
              <a:ext cx="16550" cy="24325"/>
            </a:xfrm>
            <a:custGeom>
              <a:avLst/>
              <a:gdLst/>
              <a:ahLst/>
              <a:cxnLst/>
              <a:rect l="l" t="t" r="r" b="b"/>
              <a:pathLst>
                <a:path w="662" h="973" extrusionOk="0">
                  <a:moveTo>
                    <a:pt x="350" y="0"/>
                  </a:moveTo>
                  <a:cubicBezTo>
                    <a:pt x="234" y="78"/>
                    <a:pt x="39" y="117"/>
                    <a:pt x="0" y="350"/>
                  </a:cubicBezTo>
                  <a:cubicBezTo>
                    <a:pt x="234" y="467"/>
                    <a:pt x="350" y="739"/>
                    <a:pt x="467" y="973"/>
                  </a:cubicBezTo>
                  <a:lnTo>
                    <a:pt x="662" y="973"/>
                  </a:lnTo>
                  <a:lnTo>
                    <a:pt x="662" y="0"/>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86" name="Google Shape;3786;p25"/>
            <p:cNvSpPr/>
            <p:nvPr/>
          </p:nvSpPr>
          <p:spPr>
            <a:xfrm>
              <a:off x="2522925" y="469650"/>
              <a:ext cx="12675" cy="13650"/>
            </a:xfrm>
            <a:custGeom>
              <a:avLst/>
              <a:gdLst/>
              <a:ahLst/>
              <a:cxnLst/>
              <a:rect l="l" t="t" r="r" b="b"/>
              <a:pathLst>
                <a:path w="507" h="546" extrusionOk="0">
                  <a:moveTo>
                    <a:pt x="234" y="0"/>
                  </a:moveTo>
                  <a:lnTo>
                    <a:pt x="0" y="117"/>
                  </a:lnTo>
                  <a:cubicBezTo>
                    <a:pt x="117" y="234"/>
                    <a:pt x="234" y="506"/>
                    <a:pt x="312" y="545"/>
                  </a:cubicBezTo>
                  <a:cubicBezTo>
                    <a:pt x="312" y="428"/>
                    <a:pt x="389" y="312"/>
                    <a:pt x="506" y="234"/>
                  </a:cubicBezTo>
                  <a:cubicBezTo>
                    <a:pt x="428" y="234"/>
                    <a:pt x="506" y="117"/>
                    <a:pt x="506" y="78"/>
                  </a:cubicBezTo>
                  <a:cubicBezTo>
                    <a:pt x="389" y="78"/>
                    <a:pt x="273" y="78"/>
                    <a:pt x="234"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87" name="Google Shape;3787;p25"/>
            <p:cNvSpPr/>
            <p:nvPr/>
          </p:nvSpPr>
          <p:spPr>
            <a:xfrm>
              <a:off x="2536550" y="464775"/>
              <a:ext cx="5850" cy="6850"/>
            </a:xfrm>
            <a:custGeom>
              <a:avLst/>
              <a:gdLst/>
              <a:ahLst/>
              <a:cxnLst/>
              <a:rect l="l" t="t" r="r" b="b"/>
              <a:pathLst>
                <a:path w="234" h="274" extrusionOk="0">
                  <a:moveTo>
                    <a:pt x="0" y="1"/>
                  </a:moveTo>
                  <a:cubicBezTo>
                    <a:pt x="0" y="195"/>
                    <a:pt x="39" y="273"/>
                    <a:pt x="156" y="273"/>
                  </a:cubicBezTo>
                  <a:cubicBezTo>
                    <a:pt x="156" y="195"/>
                    <a:pt x="234" y="195"/>
                    <a:pt x="234" y="118"/>
                  </a:cubicBezTo>
                  <a:cubicBezTo>
                    <a:pt x="156" y="79"/>
                    <a:pt x="117" y="1"/>
                    <a:pt x="0"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88" name="Google Shape;3788;p25"/>
            <p:cNvSpPr/>
            <p:nvPr/>
          </p:nvSpPr>
          <p:spPr>
            <a:xfrm>
              <a:off x="2634800" y="983825"/>
              <a:ext cx="3900" cy="6325"/>
            </a:xfrm>
            <a:custGeom>
              <a:avLst/>
              <a:gdLst/>
              <a:ahLst/>
              <a:cxnLst/>
              <a:rect l="l" t="t" r="r" b="b"/>
              <a:pathLst>
                <a:path w="156" h="253" extrusionOk="0">
                  <a:moveTo>
                    <a:pt x="63" y="1"/>
                  </a:moveTo>
                  <a:cubicBezTo>
                    <a:pt x="46" y="1"/>
                    <a:pt x="25" y="6"/>
                    <a:pt x="0" y="19"/>
                  </a:cubicBezTo>
                  <a:cubicBezTo>
                    <a:pt x="0" y="97"/>
                    <a:pt x="0" y="174"/>
                    <a:pt x="39" y="252"/>
                  </a:cubicBezTo>
                  <a:lnTo>
                    <a:pt x="117" y="252"/>
                  </a:lnTo>
                  <a:cubicBezTo>
                    <a:pt x="150" y="154"/>
                    <a:pt x="155" y="1"/>
                    <a:pt x="63"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89" name="Google Shape;3789;p25"/>
            <p:cNvSpPr/>
            <p:nvPr/>
          </p:nvSpPr>
          <p:spPr>
            <a:xfrm>
              <a:off x="2322525" y="917150"/>
              <a:ext cx="3900" cy="7825"/>
            </a:xfrm>
            <a:custGeom>
              <a:avLst/>
              <a:gdLst/>
              <a:ahLst/>
              <a:cxnLst/>
              <a:rect l="l" t="t" r="r" b="b"/>
              <a:pathLst>
                <a:path w="156" h="313" extrusionOk="0">
                  <a:moveTo>
                    <a:pt x="39" y="1"/>
                  </a:moveTo>
                  <a:cubicBezTo>
                    <a:pt x="0" y="156"/>
                    <a:pt x="0" y="273"/>
                    <a:pt x="78" y="312"/>
                  </a:cubicBezTo>
                  <a:cubicBezTo>
                    <a:pt x="156" y="273"/>
                    <a:pt x="156" y="1"/>
                    <a:pt x="39"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90" name="Google Shape;3790;p25"/>
            <p:cNvSpPr/>
            <p:nvPr/>
          </p:nvSpPr>
          <p:spPr>
            <a:xfrm>
              <a:off x="2275825" y="911325"/>
              <a:ext cx="5850" cy="6000"/>
            </a:xfrm>
            <a:custGeom>
              <a:avLst/>
              <a:gdLst/>
              <a:ahLst/>
              <a:cxnLst/>
              <a:rect l="l" t="t" r="r" b="b"/>
              <a:pathLst>
                <a:path w="234" h="240" extrusionOk="0">
                  <a:moveTo>
                    <a:pt x="39" y="0"/>
                  </a:moveTo>
                  <a:cubicBezTo>
                    <a:pt x="39" y="39"/>
                    <a:pt x="0" y="78"/>
                    <a:pt x="39" y="117"/>
                  </a:cubicBezTo>
                  <a:cubicBezTo>
                    <a:pt x="74" y="117"/>
                    <a:pt x="78" y="240"/>
                    <a:pt x="160" y="240"/>
                  </a:cubicBezTo>
                  <a:cubicBezTo>
                    <a:pt x="170" y="240"/>
                    <a:pt x="182" y="238"/>
                    <a:pt x="195" y="234"/>
                  </a:cubicBezTo>
                  <a:cubicBezTo>
                    <a:pt x="234" y="156"/>
                    <a:pt x="195" y="78"/>
                    <a:pt x="195"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91" name="Google Shape;3791;p25"/>
            <p:cNvSpPr/>
            <p:nvPr/>
          </p:nvSpPr>
          <p:spPr>
            <a:xfrm>
              <a:off x="2507350" y="1019300"/>
              <a:ext cx="3925" cy="2350"/>
            </a:xfrm>
            <a:custGeom>
              <a:avLst/>
              <a:gdLst/>
              <a:ahLst/>
              <a:cxnLst/>
              <a:rect l="l" t="t" r="r" b="b"/>
              <a:pathLst>
                <a:path w="157" h="94" extrusionOk="0">
                  <a:moveTo>
                    <a:pt x="156" y="1"/>
                  </a:moveTo>
                  <a:lnTo>
                    <a:pt x="1" y="78"/>
                  </a:lnTo>
                  <a:cubicBezTo>
                    <a:pt x="22" y="89"/>
                    <a:pt x="40" y="94"/>
                    <a:pt x="56" y="94"/>
                  </a:cubicBezTo>
                  <a:cubicBezTo>
                    <a:pt x="99" y="94"/>
                    <a:pt x="128" y="58"/>
                    <a:pt x="156" y="1"/>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3792" name="Google Shape;3792;p25"/>
            <p:cNvSpPr/>
            <p:nvPr/>
          </p:nvSpPr>
          <p:spPr>
            <a:xfrm>
              <a:off x="2362400" y="744000"/>
              <a:ext cx="3925" cy="6825"/>
            </a:xfrm>
            <a:custGeom>
              <a:avLst/>
              <a:gdLst/>
              <a:ahLst/>
              <a:cxnLst/>
              <a:rect l="l" t="t" r="r" b="b"/>
              <a:pathLst>
                <a:path w="157" h="273" extrusionOk="0">
                  <a:moveTo>
                    <a:pt x="1" y="0"/>
                  </a:moveTo>
                  <a:cubicBezTo>
                    <a:pt x="1" y="78"/>
                    <a:pt x="1" y="156"/>
                    <a:pt x="1" y="272"/>
                  </a:cubicBezTo>
                  <a:lnTo>
                    <a:pt x="117" y="272"/>
                  </a:lnTo>
                  <a:cubicBezTo>
                    <a:pt x="156" y="117"/>
                    <a:pt x="78" y="0"/>
                    <a:pt x="1" y="0"/>
                  </a:cubicBezTo>
                  <a:close/>
                </a:path>
              </a:pathLst>
            </a:custGeom>
            <a:solidFill>
              <a:schemeClr val="lt1"/>
            </a:solidFill>
            <a:ln>
              <a:noFill/>
            </a:ln>
          </p:spPr>
          <p:txBody>
            <a:bodyPr spcFirstLastPara="1" wrap="square" lIns="103208" tIns="103208" rIns="103208" bIns="103208" anchor="ctr" anchorCtr="0">
              <a:noAutofit/>
            </a:bodyPr>
            <a:lstStyle/>
            <a:p>
              <a:endParaRPr sz="1995"/>
            </a:p>
          </p:txBody>
        </p:sp>
      </p:grpSp>
      <p:sp>
        <p:nvSpPr>
          <p:cNvPr id="3793" name="Google Shape;3793;p25"/>
          <p:cNvSpPr txBox="1">
            <a:spLocks noGrp="1"/>
          </p:cNvSpPr>
          <p:nvPr>
            <p:ph type="ctrTitle"/>
          </p:nvPr>
        </p:nvSpPr>
        <p:spPr>
          <a:xfrm>
            <a:off x="1747531" y="2796102"/>
            <a:ext cx="5468439" cy="2534227"/>
          </a:xfrm>
          <a:prstGeom prst="rect">
            <a:avLst/>
          </a:prstGeom>
        </p:spPr>
        <p:txBody>
          <a:bodyPr spcFirstLastPara="1" vert="horz" wrap="square" lIns="103208" tIns="103208" rIns="103208" bIns="103208" rtlCol="0" anchor="b" anchorCtr="0">
            <a:noAutofit/>
          </a:bodyPr>
          <a:lstStyle/>
          <a:p>
            <a:r>
              <a:rPr lang="es-MX" dirty="0" smtClean="0">
                <a:solidFill>
                  <a:schemeClr val="accent1"/>
                </a:solidFill>
              </a:rPr>
              <a:t>Lenguaje y </a:t>
            </a:r>
            <a:br>
              <a:rPr lang="es-MX" dirty="0" smtClean="0">
                <a:solidFill>
                  <a:schemeClr val="accent1"/>
                </a:solidFill>
              </a:rPr>
            </a:br>
            <a:r>
              <a:rPr lang="es-MX" dirty="0" smtClean="0">
                <a:solidFill>
                  <a:schemeClr val="accent1"/>
                </a:solidFill>
              </a:rPr>
              <a:t>comunicación</a:t>
            </a:r>
            <a:endParaRPr dirty="0">
              <a:solidFill>
                <a:schemeClr val="accent1"/>
              </a:solidFill>
            </a:endParaRPr>
          </a:p>
        </p:txBody>
      </p:sp>
      <p:sp>
        <p:nvSpPr>
          <p:cNvPr id="3794" name="Google Shape;3794;p25"/>
          <p:cNvSpPr txBox="1">
            <a:spLocks noGrp="1"/>
          </p:cNvSpPr>
          <p:nvPr>
            <p:ph type="subTitle" idx="1"/>
          </p:nvPr>
        </p:nvSpPr>
        <p:spPr>
          <a:xfrm>
            <a:off x="1747531" y="5241229"/>
            <a:ext cx="4578425" cy="482261"/>
          </a:xfrm>
          <a:prstGeom prst="rect">
            <a:avLst/>
          </a:prstGeom>
        </p:spPr>
        <p:txBody>
          <a:bodyPr spcFirstLastPara="1" vert="horz" wrap="square" lIns="103208" tIns="103208" rIns="103208" bIns="103208" rtlCol="0" anchor="t" anchorCtr="0">
            <a:noAutofit/>
          </a:bodyPr>
          <a:lstStyle/>
          <a:p>
            <a:r>
              <a:rPr lang="en" dirty="0" smtClean="0"/>
              <a:t>Profesor: Dave J. Villarroel V.</a:t>
            </a:r>
            <a:endParaRPr dirty="0">
              <a:solidFill>
                <a:schemeClr val="accent3"/>
              </a:solidFill>
            </a:endParaRPr>
          </a:p>
        </p:txBody>
      </p:sp>
      <p:grpSp>
        <p:nvGrpSpPr>
          <p:cNvPr id="3795" name="Google Shape;3795;p25"/>
          <p:cNvGrpSpPr/>
          <p:nvPr/>
        </p:nvGrpSpPr>
        <p:grpSpPr>
          <a:xfrm>
            <a:off x="8064254" y="1378239"/>
            <a:ext cx="1393474" cy="1881397"/>
            <a:chOff x="6666685" y="616576"/>
            <a:chExt cx="1234378" cy="1666594"/>
          </a:xfrm>
        </p:grpSpPr>
        <p:sp>
          <p:nvSpPr>
            <p:cNvPr id="3796" name="Google Shape;3796;p25"/>
            <p:cNvSpPr/>
            <p:nvPr/>
          </p:nvSpPr>
          <p:spPr>
            <a:xfrm rot="-214861">
              <a:off x="6720819" y="649836"/>
              <a:ext cx="1126110" cy="1600075"/>
            </a:xfrm>
            <a:custGeom>
              <a:avLst/>
              <a:gdLst/>
              <a:ahLst/>
              <a:cxnLst/>
              <a:rect l="l" t="t" r="r" b="b"/>
              <a:pathLst>
                <a:path w="65582" h="97975" extrusionOk="0">
                  <a:moveTo>
                    <a:pt x="65539" y="3849"/>
                  </a:moveTo>
                  <a:lnTo>
                    <a:pt x="65539" y="3850"/>
                  </a:lnTo>
                  <a:lnTo>
                    <a:pt x="65581" y="3850"/>
                  </a:lnTo>
                  <a:cubicBezTo>
                    <a:pt x="65567" y="3850"/>
                    <a:pt x="65553" y="3849"/>
                    <a:pt x="65539" y="3849"/>
                  </a:cubicBezTo>
                  <a:close/>
                  <a:moveTo>
                    <a:pt x="921" y="0"/>
                  </a:moveTo>
                  <a:cubicBezTo>
                    <a:pt x="921" y="670"/>
                    <a:pt x="544" y="1256"/>
                    <a:pt x="0" y="1507"/>
                  </a:cubicBezTo>
                  <a:lnTo>
                    <a:pt x="0" y="3892"/>
                  </a:lnTo>
                  <a:cubicBezTo>
                    <a:pt x="1674" y="4353"/>
                    <a:pt x="1674" y="6780"/>
                    <a:pt x="0" y="7198"/>
                  </a:cubicBezTo>
                  <a:lnTo>
                    <a:pt x="0" y="9040"/>
                  </a:lnTo>
                  <a:cubicBezTo>
                    <a:pt x="1674" y="9458"/>
                    <a:pt x="1674" y="11886"/>
                    <a:pt x="0" y="12304"/>
                  </a:cubicBezTo>
                  <a:lnTo>
                    <a:pt x="0" y="14104"/>
                  </a:lnTo>
                  <a:cubicBezTo>
                    <a:pt x="1674" y="14522"/>
                    <a:pt x="1674" y="16950"/>
                    <a:pt x="0" y="17368"/>
                  </a:cubicBezTo>
                  <a:lnTo>
                    <a:pt x="0" y="19210"/>
                  </a:lnTo>
                  <a:cubicBezTo>
                    <a:pt x="1674" y="19628"/>
                    <a:pt x="1674" y="22056"/>
                    <a:pt x="0" y="22474"/>
                  </a:cubicBezTo>
                  <a:lnTo>
                    <a:pt x="0" y="24316"/>
                  </a:lnTo>
                  <a:cubicBezTo>
                    <a:pt x="1674" y="24776"/>
                    <a:pt x="1674" y="27162"/>
                    <a:pt x="0" y="27622"/>
                  </a:cubicBezTo>
                  <a:lnTo>
                    <a:pt x="0" y="29463"/>
                  </a:lnTo>
                  <a:cubicBezTo>
                    <a:pt x="1674" y="29882"/>
                    <a:pt x="1674" y="32309"/>
                    <a:pt x="0" y="32728"/>
                  </a:cubicBezTo>
                  <a:lnTo>
                    <a:pt x="0" y="34569"/>
                  </a:lnTo>
                  <a:cubicBezTo>
                    <a:pt x="1674" y="34988"/>
                    <a:pt x="1674" y="37415"/>
                    <a:pt x="0" y="37834"/>
                  </a:cubicBezTo>
                  <a:lnTo>
                    <a:pt x="0" y="39675"/>
                  </a:lnTo>
                  <a:cubicBezTo>
                    <a:pt x="1674" y="40094"/>
                    <a:pt x="1674" y="42521"/>
                    <a:pt x="0" y="42940"/>
                  </a:cubicBezTo>
                  <a:lnTo>
                    <a:pt x="0" y="44781"/>
                  </a:lnTo>
                  <a:cubicBezTo>
                    <a:pt x="1674" y="45200"/>
                    <a:pt x="1674" y="47627"/>
                    <a:pt x="0" y="48045"/>
                  </a:cubicBezTo>
                  <a:lnTo>
                    <a:pt x="0" y="49887"/>
                  </a:lnTo>
                  <a:cubicBezTo>
                    <a:pt x="1674" y="50305"/>
                    <a:pt x="1674" y="52733"/>
                    <a:pt x="0" y="53151"/>
                  </a:cubicBezTo>
                  <a:lnTo>
                    <a:pt x="0" y="54993"/>
                  </a:lnTo>
                  <a:cubicBezTo>
                    <a:pt x="1674" y="55453"/>
                    <a:pt x="1674" y="57839"/>
                    <a:pt x="0" y="58299"/>
                  </a:cubicBezTo>
                  <a:lnTo>
                    <a:pt x="0" y="60140"/>
                  </a:lnTo>
                  <a:cubicBezTo>
                    <a:pt x="1674" y="60559"/>
                    <a:pt x="1674" y="62986"/>
                    <a:pt x="0" y="63405"/>
                  </a:cubicBezTo>
                  <a:lnTo>
                    <a:pt x="0" y="65246"/>
                  </a:lnTo>
                  <a:cubicBezTo>
                    <a:pt x="1674" y="65665"/>
                    <a:pt x="1674" y="68092"/>
                    <a:pt x="0" y="68511"/>
                  </a:cubicBezTo>
                  <a:lnTo>
                    <a:pt x="0" y="70352"/>
                  </a:lnTo>
                  <a:cubicBezTo>
                    <a:pt x="1674" y="70813"/>
                    <a:pt x="1674" y="73198"/>
                    <a:pt x="0" y="73617"/>
                  </a:cubicBezTo>
                  <a:lnTo>
                    <a:pt x="0" y="75458"/>
                  </a:lnTo>
                  <a:cubicBezTo>
                    <a:pt x="1674" y="75918"/>
                    <a:pt x="1674" y="78346"/>
                    <a:pt x="0" y="78764"/>
                  </a:cubicBezTo>
                  <a:lnTo>
                    <a:pt x="0" y="80606"/>
                  </a:lnTo>
                  <a:cubicBezTo>
                    <a:pt x="1674" y="81024"/>
                    <a:pt x="1674" y="83452"/>
                    <a:pt x="0" y="83870"/>
                  </a:cubicBezTo>
                  <a:lnTo>
                    <a:pt x="0" y="85712"/>
                  </a:lnTo>
                  <a:cubicBezTo>
                    <a:pt x="1674" y="86130"/>
                    <a:pt x="1674" y="88558"/>
                    <a:pt x="0" y="88976"/>
                  </a:cubicBezTo>
                  <a:lnTo>
                    <a:pt x="0" y="90818"/>
                  </a:lnTo>
                  <a:cubicBezTo>
                    <a:pt x="1674" y="91236"/>
                    <a:pt x="1674" y="93663"/>
                    <a:pt x="0" y="94082"/>
                  </a:cubicBezTo>
                  <a:lnTo>
                    <a:pt x="0" y="96049"/>
                  </a:lnTo>
                  <a:cubicBezTo>
                    <a:pt x="712" y="96384"/>
                    <a:pt x="1088" y="97221"/>
                    <a:pt x="837" y="97974"/>
                  </a:cubicBezTo>
                  <a:lnTo>
                    <a:pt x="2721" y="97974"/>
                  </a:lnTo>
                  <a:cubicBezTo>
                    <a:pt x="2679" y="97849"/>
                    <a:pt x="2637" y="97681"/>
                    <a:pt x="2637" y="97556"/>
                  </a:cubicBezTo>
                  <a:cubicBezTo>
                    <a:pt x="2574" y="96363"/>
                    <a:pt x="3453" y="95767"/>
                    <a:pt x="4332" y="95767"/>
                  </a:cubicBezTo>
                  <a:cubicBezTo>
                    <a:pt x="5211" y="95767"/>
                    <a:pt x="6090" y="96363"/>
                    <a:pt x="6027" y="97556"/>
                  </a:cubicBezTo>
                  <a:cubicBezTo>
                    <a:pt x="6027" y="97681"/>
                    <a:pt x="5985" y="97849"/>
                    <a:pt x="5943" y="97974"/>
                  </a:cubicBezTo>
                  <a:lnTo>
                    <a:pt x="7827" y="97974"/>
                  </a:lnTo>
                  <a:cubicBezTo>
                    <a:pt x="7785" y="97849"/>
                    <a:pt x="7743" y="97681"/>
                    <a:pt x="7743" y="97556"/>
                  </a:cubicBezTo>
                  <a:cubicBezTo>
                    <a:pt x="7743" y="96426"/>
                    <a:pt x="8590" y="95861"/>
                    <a:pt x="9438" y="95861"/>
                  </a:cubicBezTo>
                  <a:cubicBezTo>
                    <a:pt x="10285" y="95861"/>
                    <a:pt x="11133" y="96426"/>
                    <a:pt x="11133" y="97556"/>
                  </a:cubicBezTo>
                  <a:cubicBezTo>
                    <a:pt x="11133" y="97681"/>
                    <a:pt x="11133" y="97849"/>
                    <a:pt x="11091" y="97974"/>
                  </a:cubicBezTo>
                  <a:lnTo>
                    <a:pt x="12932" y="97974"/>
                  </a:lnTo>
                  <a:cubicBezTo>
                    <a:pt x="12891" y="97849"/>
                    <a:pt x="12849" y="97681"/>
                    <a:pt x="12849" y="97556"/>
                  </a:cubicBezTo>
                  <a:cubicBezTo>
                    <a:pt x="12849" y="96581"/>
                    <a:pt x="13656" y="95858"/>
                    <a:pt x="14546" y="95858"/>
                  </a:cubicBezTo>
                  <a:cubicBezTo>
                    <a:pt x="14802" y="95858"/>
                    <a:pt x="15065" y="95918"/>
                    <a:pt x="15318" y="96049"/>
                  </a:cubicBezTo>
                  <a:cubicBezTo>
                    <a:pt x="15736" y="96258"/>
                    <a:pt x="16029" y="96593"/>
                    <a:pt x="16155" y="97053"/>
                  </a:cubicBezTo>
                  <a:lnTo>
                    <a:pt x="16155" y="97095"/>
                  </a:lnTo>
                  <a:cubicBezTo>
                    <a:pt x="16155" y="97137"/>
                    <a:pt x="16197" y="97221"/>
                    <a:pt x="16197" y="97305"/>
                  </a:cubicBezTo>
                  <a:cubicBezTo>
                    <a:pt x="16197" y="97305"/>
                    <a:pt x="16197" y="97346"/>
                    <a:pt x="16197" y="97346"/>
                  </a:cubicBezTo>
                  <a:cubicBezTo>
                    <a:pt x="16239" y="97388"/>
                    <a:pt x="16239" y="97472"/>
                    <a:pt x="16197" y="97556"/>
                  </a:cubicBezTo>
                  <a:cubicBezTo>
                    <a:pt x="16197" y="97681"/>
                    <a:pt x="16197" y="97849"/>
                    <a:pt x="16155" y="97974"/>
                  </a:cubicBezTo>
                  <a:lnTo>
                    <a:pt x="18080" y="97974"/>
                  </a:lnTo>
                  <a:cubicBezTo>
                    <a:pt x="18038" y="97849"/>
                    <a:pt x="17996" y="97681"/>
                    <a:pt x="17996" y="97556"/>
                  </a:cubicBezTo>
                  <a:cubicBezTo>
                    <a:pt x="17996" y="96426"/>
                    <a:pt x="18844" y="95861"/>
                    <a:pt x="19691" y="95861"/>
                  </a:cubicBezTo>
                  <a:cubicBezTo>
                    <a:pt x="20539" y="95861"/>
                    <a:pt x="21386" y="96426"/>
                    <a:pt x="21386" y="97556"/>
                  </a:cubicBezTo>
                  <a:cubicBezTo>
                    <a:pt x="21386" y="97681"/>
                    <a:pt x="21344" y="97849"/>
                    <a:pt x="21303" y="97974"/>
                  </a:cubicBezTo>
                  <a:lnTo>
                    <a:pt x="23186" y="97974"/>
                  </a:lnTo>
                  <a:cubicBezTo>
                    <a:pt x="23144" y="97849"/>
                    <a:pt x="23102" y="97681"/>
                    <a:pt x="23102" y="97556"/>
                  </a:cubicBezTo>
                  <a:cubicBezTo>
                    <a:pt x="23102" y="96426"/>
                    <a:pt x="23950" y="95861"/>
                    <a:pt x="24797" y="95861"/>
                  </a:cubicBezTo>
                  <a:cubicBezTo>
                    <a:pt x="25645" y="95861"/>
                    <a:pt x="26492" y="96426"/>
                    <a:pt x="26492" y="97556"/>
                  </a:cubicBezTo>
                  <a:cubicBezTo>
                    <a:pt x="26492" y="97681"/>
                    <a:pt x="26450" y="97849"/>
                    <a:pt x="26450" y="97974"/>
                  </a:cubicBezTo>
                  <a:lnTo>
                    <a:pt x="28292" y="97974"/>
                  </a:lnTo>
                  <a:cubicBezTo>
                    <a:pt x="28250" y="97849"/>
                    <a:pt x="28208" y="97681"/>
                    <a:pt x="28208" y="97556"/>
                  </a:cubicBezTo>
                  <a:cubicBezTo>
                    <a:pt x="28145" y="96363"/>
                    <a:pt x="29024" y="95767"/>
                    <a:pt x="29903" y="95767"/>
                  </a:cubicBezTo>
                  <a:cubicBezTo>
                    <a:pt x="30782" y="95767"/>
                    <a:pt x="31661" y="96363"/>
                    <a:pt x="31598" y="97556"/>
                  </a:cubicBezTo>
                  <a:cubicBezTo>
                    <a:pt x="31598" y="97681"/>
                    <a:pt x="31598" y="97849"/>
                    <a:pt x="31556" y="97974"/>
                  </a:cubicBezTo>
                  <a:lnTo>
                    <a:pt x="33398" y="97974"/>
                  </a:lnTo>
                  <a:cubicBezTo>
                    <a:pt x="33356" y="97849"/>
                    <a:pt x="33356" y="97681"/>
                    <a:pt x="33356" y="97556"/>
                  </a:cubicBezTo>
                  <a:cubicBezTo>
                    <a:pt x="33356" y="96426"/>
                    <a:pt x="34193" y="95861"/>
                    <a:pt x="35030" y="95861"/>
                  </a:cubicBezTo>
                  <a:cubicBezTo>
                    <a:pt x="35867" y="95861"/>
                    <a:pt x="36704" y="96426"/>
                    <a:pt x="36704" y="97556"/>
                  </a:cubicBezTo>
                  <a:cubicBezTo>
                    <a:pt x="36704" y="97681"/>
                    <a:pt x="36704" y="97849"/>
                    <a:pt x="36662" y="97974"/>
                  </a:cubicBezTo>
                  <a:lnTo>
                    <a:pt x="38503" y="97974"/>
                  </a:lnTo>
                  <a:cubicBezTo>
                    <a:pt x="38462" y="97849"/>
                    <a:pt x="38462" y="97681"/>
                    <a:pt x="38462" y="97556"/>
                  </a:cubicBezTo>
                  <a:cubicBezTo>
                    <a:pt x="38378" y="96363"/>
                    <a:pt x="39257" y="95767"/>
                    <a:pt x="40141" y="95767"/>
                  </a:cubicBezTo>
                  <a:cubicBezTo>
                    <a:pt x="41025" y="95767"/>
                    <a:pt x="41914" y="96363"/>
                    <a:pt x="41852" y="97556"/>
                  </a:cubicBezTo>
                  <a:cubicBezTo>
                    <a:pt x="41810" y="97681"/>
                    <a:pt x="41810" y="97849"/>
                    <a:pt x="41768" y="97974"/>
                  </a:cubicBezTo>
                  <a:lnTo>
                    <a:pt x="43609" y="97974"/>
                  </a:lnTo>
                  <a:cubicBezTo>
                    <a:pt x="43567" y="97849"/>
                    <a:pt x="43567" y="97681"/>
                    <a:pt x="43567" y="97556"/>
                  </a:cubicBezTo>
                  <a:cubicBezTo>
                    <a:pt x="43505" y="96363"/>
                    <a:pt x="44384" y="95767"/>
                    <a:pt x="45262" y="95767"/>
                  </a:cubicBezTo>
                  <a:cubicBezTo>
                    <a:pt x="46141" y="95767"/>
                    <a:pt x="47020" y="96363"/>
                    <a:pt x="46957" y="97556"/>
                  </a:cubicBezTo>
                  <a:cubicBezTo>
                    <a:pt x="46957" y="97681"/>
                    <a:pt x="46916" y="97849"/>
                    <a:pt x="46874" y="97974"/>
                  </a:cubicBezTo>
                  <a:lnTo>
                    <a:pt x="48757" y="97974"/>
                  </a:lnTo>
                  <a:cubicBezTo>
                    <a:pt x="48715" y="97849"/>
                    <a:pt x="48673" y="97681"/>
                    <a:pt x="48673" y="97556"/>
                  </a:cubicBezTo>
                  <a:cubicBezTo>
                    <a:pt x="48673" y="96677"/>
                    <a:pt x="49343" y="95923"/>
                    <a:pt x="50264" y="95840"/>
                  </a:cubicBezTo>
                  <a:lnTo>
                    <a:pt x="50347" y="95840"/>
                  </a:lnTo>
                  <a:cubicBezTo>
                    <a:pt x="51310" y="95840"/>
                    <a:pt x="52063" y="96635"/>
                    <a:pt x="52063" y="97556"/>
                  </a:cubicBezTo>
                  <a:cubicBezTo>
                    <a:pt x="52063" y="97681"/>
                    <a:pt x="52021" y="97849"/>
                    <a:pt x="51980" y="97974"/>
                  </a:cubicBezTo>
                  <a:lnTo>
                    <a:pt x="53863" y="97974"/>
                  </a:lnTo>
                  <a:cubicBezTo>
                    <a:pt x="53821" y="97849"/>
                    <a:pt x="53779" y="97681"/>
                    <a:pt x="53779" y="97556"/>
                  </a:cubicBezTo>
                  <a:cubicBezTo>
                    <a:pt x="53779" y="96426"/>
                    <a:pt x="54627" y="95861"/>
                    <a:pt x="55474" y="95861"/>
                  </a:cubicBezTo>
                  <a:cubicBezTo>
                    <a:pt x="56322" y="95861"/>
                    <a:pt x="57169" y="96426"/>
                    <a:pt x="57169" y="97556"/>
                  </a:cubicBezTo>
                  <a:cubicBezTo>
                    <a:pt x="57169" y="97681"/>
                    <a:pt x="57169" y="97849"/>
                    <a:pt x="57127" y="97974"/>
                  </a:cubicBezTo>
                  <a:lnTo>
                    <a:pt x="58969" y="97974"/>
                  </a:lnTo>
                  <a:cubicBezTo>
                    <a:pt x="58927" y="97849"/>
                    <a:pt x="58885" y="97681"/>
                    <a:pt x="58885" y="97556"/>
                  </a:cubicBezTo>
                  <a:cubicBezTo>
                    <a:pt x="58885" y="96426"/>
                    <a:pt x="59733" y="95861"/>
                    <a:pt x="60580" y="95861"/>
                  </a:cubicBezTo>
                  <a:cubicBezTo>
                    <a:pt x="61427" y="95861"/>
                    <a:pt x="62275" y="96426"/>
                    <a:pt x="62275" y="97556"/>
                  </a:cubicBezTo>
                  <a:cubicBezTo>
                    <a:pt x="62275" y="97681"/>
                    <a:pt x="62275" y="97849"/>
                    <a:pt x="62233" y="97974"/>
                  </a:cubicBezTo>
                  <a:lnTo>
                    <a:pt x="64075" y="97974"/>
                  </a:lnTo>
                  <a:cubicBezTo>
                    <a:pt x="64033" y="97849"/>
                    <a:pt x="64033" y="97681"/>
                    <a:pt x="63991" y="97556"/>
                  </a:cubicBezTo>
                  <a:cubicBezTo>
                    <a:pt x="64033" y="96677"/>
                    <a:pt x="64702" y="95923"/>
                    <a:pt x="65581" y="95882"/>
                  </a:cubicBezTo>
                  <a:lnTo>
                    <a:pt x="65581" y="94166"/>
                  </a:lnTo>
                  <a:cubicBezTo>
                    <a:pt x="65541" y="94168"/>
                    <a:pt x="65502" y="94169"/>
                    <a:pt x="65463" y="94169"/>
                  </a:cubicBezTo>
                  <a:cubicBezTo>
                    <a:pt x="63248" y="94169"/>
                    <a:pt x="63235" y="90770"/>
                    <a:pt x="65426" y="90770"/>
                  </a:cubicBezTo>
                  <a:cubicBezTo>
                    <a:pt x="65476" y="90770"/>
                    <a:pt x="65528" y="90772"/>
                    <a:pt x="65581" y="90776"/>
                  </a:cubicBezTo>
                  <a:lnTo>
                    <a:pt x="65581" y="89018"/>
                  </a:lnTo>
                  <a:cubicBezTo>
                    <a:pt x="63321" y="89018"/>
                    <a:pt x="63321" y="85628"/>
                    <a:pt x="65581" y="85628"/>
                  </a:cubicBezTo>
                  <a:lnTo>
                    <a:pt x="65581" y="83912"/>
                  </a:lnTo>
                  <a:cubicBezTo>
                    <a:pt x="65541" y="83914"/>
                    <a:pt x="65501" y="83915"/>
                    <a:pt x="65462" y="83915"/>
                  </a:cubicBezTo>
                  <a:cubicBezTo>
                    <a:pt x="63235" y="83915"/>
                    <a:pt x="63235" y="80519"/>
                    <a:pt x="65462" y="80519"/>
                  </a:cubicBezTo>
                  <a:cubicBezTo>
                    <a:pt x="65501" y="80519"/>
                    <a:pt x="65541" y="80520"/>
                    <a:pt x="65581" y="80522"/>
                  </a:cubicBezTo>
                  <a:lnTo>
                    <a:pt x="65581" y="78806"/>
                  </a:lnTo>
                  <a:cubicBezTo>
                    <a:pt x="65541" y="78808"/>
                    <a:pt x="65501" y="78809"/>
                    <a:pt x="65462" y="78809"/>
                  </a:cubicBezTo>
                  <a:cubicBezTo>
                    <a:pt x="63235" y="78809"/>
                    <a:pt x="63235" y="75413"/>
                    <a:pt x="65462" y="75413"/>
                  </a:cubicBezTo>
                  <a:cubicBezTo>
                    <a:pt x="65501" y="75413"/>
                    <a:pt x="65541" y="75414"/>
                    <a:pt x="65581" y="75416"/>
                  </a:cubicBezTo>
                  <a:lnTo>
                    <a:pt x="65581" y="73700"/>
                  </a:lnTo>
                  <a:cubicBezTo>
                    <a:pt x="63321" y="73700"/>
                    <a:pt x="63321" y="70310"/>
                    <a:pt x="65581" y="70310"/>
                  </a:cubicBezTo>
                  <a:lnTo>
                    <a:pt x="65581" y="68594"/>
                  </a:lnTo>
                  <a:cubicBezTo>
                    <a:pt x="65541" y="68597"/>
                    <a:pt x="65501" y="68598"/>
                    <a:pt x="65462" y="68598"/>
                  </a:cubicBezTo>
                  <a:cubicBezTo>
                    <a:pt x="63235" y="68598"/>
                    <a:pt x="63235" y="65201"/>
                    <a:pt x="65462" y="65201"/>
                  </a:cubicBezTo>
                  <a:cubicBezTo>
                    <a:pt x="65501" y="65201"/>
                    <a:pt x="65541" y="65202"/>
                    <a:pt x="65581" y="65205"/>
                  </a:cubicBezTo>
                  <a:lnTo>
                    <a:pt x="65581" y="63447"/>
                  </a:lnTo>
                  <a:cubicBezTo>
                    <a:pt x="65528" y="63450"/>
                    <a:pt x="65476" y="63452"/>
                    <a:pt x="65426" y="63452"/>
                  </a:cubicBezTo>
                  <a:cubicBezTo>
                    <a:pt x="63248" y="63452"/>
                    <a:pt x="63248" y="60093"/>
                    <a:pt x="65426" y="60093"/>
                  </a:cubicBezTo>
                  <a:cubicBezTo>
                    <a:pt x="65476" y="60093"/>
                    <a:pt x="65528" y="60095"/>
                    <a:pt x="65581" y="60099"/>
                  </a:cubicBezTo>
                  <a:lnTo>
                    <a:pt x="65581" y="58341"/>
                  </a:lnTo>
                  <a:cubicBezTo>
                    <a:pt x="63321" y="58341"/>
                    <a:pt x="63321" y="54951"/>
                    <a:pt x="65581" y="54951"/>
                  </a:cubicBezTo>
                  <a:lnTo>
                    <a:pt x="65581" y="53235"/>
                  </a:lnTo>
                  <a:cubicBezTo>
                    <a:pt x="65541" y="53237"/>
                    <a:pt x="65501" y="53238"/>
                    <a:pt x="65462" y="53238"/>
                  </a:cubicBezTo>
                  <a:cubicBezTo>
                    <a:pt x="63235" y="53238"/>
                    <a:pt x="63235" y="49842"/>
                    <a:pt x="65462" y="49842"/>
                  </a:cubicBezTo>
                  <a:cubicBezTo>
                    <a:pt x="65501" y="49842"/>
                    <a:pt x="65541" y="49843"/>
                    <a:pt x="65581" y="49845"/>
                  </a:cubicBezTo>
                  <a:lnTo>
                    <a:pt x="65581" y="48129"/>
                  </a:lnTo>
                  <a:cubicBezTo>
                    <a:pt x="65541" y="48131"/>
                    <a:pt x="65501" y="48132"/>
                    <a:pt x="65462" y="48132"/>
                  </a:cubicBezTo>
                  <a:cubicBezTo>
                    <a:pt x="63235" y="48132"/>
                    <a:pt x="63235" y="44736"/>
                    <a:pt x="65462" y="44736"/>
                  </a:cubicBezTo>
                  <a:cubicBezTo>
                    <a:pt x="65501" y="44736"/>
                    <a:pt x="65541" y="44737"/>
                    <a:pt x="65581" y="44739"/>
                  </a:cubicBezTo>
                  <a:lnTo>
                    <a:pt x="65581" y="43023"/>
                  </a:lnTo>
                  <a:cubicBezTo>
                    <a:pt x="63321" y="43023"/>
                    <a:pt x="63321" y="39633"/>
                    <a:pt x="65581" y="39633"/>
                  </a:cubicBezTo>
                  <a:lnTo>
                    <a:pt x="65581" y="37917"/>
                  </a:lnTo>
                  <a:cubicBezTo>
                    <a:pt x="65541" y="37920"/>
                    <a:pt x="65501" y="37921"/>
                    <a:pt x="65462" y="37921"/>
                  </a:cubicBezTo>
                  <a:cubicBezTo>
                    <a:pt x="63235" y="37921"/>
                    <a:pt x="63235" y="34524"/>
                    <a:pt x="65462" y="34524"/>
                  </a:cubicBezTo>
                  <a:cubicBezTo>
                    <a:pt x="65501" y="34524"/>
                    <a:pt x="65541" y="34525"/>
                    <a:pt x="65581" y="34527"/>
                  </a:cubicBezTo>
                  <a:lnTo>
                    <a:pt x="65581" y="32770"/>
                  </a:lnTo>
                  <a:cubicBezTo>
                    <a:pt x="65528" y="32773"/>
                    <a:pt x="65476" y="32775"/>
                    <a:pt x="65426" y="32775"/>
                  </a:cubicBezTo>
                  <a:cubicBezTo>
                    <a:pt x="63248" y="32775"/>
                    <a:pt x="63248" y="29416"/>
                    <a:pt x="65426" y="29416"/>
                  </a:cubicBezTo>
                  <a:cubicBezTo>
                    <a:pt x="65476" y="29416"/>
                    <a:pt x="65528" y="29418"/>
                    <a:pt x="65581" y="29422"/>
                  </a:cubicBezTo>
                  <a:lnTo>
                    <a:pt x="65581" y="27706"/>
                  </a:lnTo>
                  <a:cubicBezTo>
                    <a:pt x="63321" y="27706"/>
                    <a:pt x="63321" y="24316"/>
                    <a:pt x="65581" y="24316"/>
                  </a:cubicBezTo>
                  <a:lnTo>
                    <a:pt x="65581" y="22600"/>
                  </a:lnTo>
                  <a:cubicBezTo>
                    <a:pt x="65541" y="22602"/>
                    <a:pt x="65501" y="22603"/>
                    <a:pt x="65462" y="22603"/>
                  </a:cubicBezTo>
                  <a:cubicBezTo>
                    <a:pt x="63235" y="22603"/>
                    <a:pt x="63235" y="19207"/>
                    <a:pt x="65462" y="19207"/>
                  </a:cubicBezTo>
                  <a:cubicBezTo>
                    <a:pt x="65501" y="19207"/>
                    <a:pt x="65541" y="19208"/>
                    <a:pt x="65581" y="19210"/>
                  </a:cubicBezTo>
                  <a:lnTo>
                    <a:pt x="65581" y="17494"/>
                  </a:lnTo>
                  <a:cubicBezTo>
                    <a:pt x="65541" y="17496"/>
                    <a:pt x="65501" y="17497"/>
                    <a:pt x="65462" y="17497"/>
                  </a:cubicBezTo>
                  <a:cubicBezTo>
                    <a:pt x="63235" y="17497"/>
                    <a:pt x="63235" y="14101"/>
                    <a:pt x="65462" y="14101"/>
                  </a:cubicBezTo>
                  <a:cubicBezTo>
                    <a:pt x="65501" y="14101"/>
                    <a:pt x="65541" y="14102"/>
                    <a:pt x="65581" y="14104"/>
                  </a:cubicBezTo>
                  <a:lnTo>
                    <a:pt x="65581" y="12346"/>
                  </a:lnTo>
                  <a:cubicBezTo>
                    <a:pt x="63321" y="12346"/>
                    <a:pt x="63321" y="8956"/>
                    <a:pt x="65581" y="8956"/>
                  </a:cubicBezTo>
                  <a:lnTo>
                    <a:pt x="65581" y="7240"/>
                  </a:lnTo>
                  <a:cubicBezTo>
                    <a:pt x="65541" y="7242"/>
                    <a:pt x="65501" y="7243"/>
                    <a:pt x="65462" y="7243"/>
                  </a:cubicBezTo>
                  <a:cubicBezTo>
                    <a:pt x="63235" y="7243"/>
                    <a:pt x="63235" y="3847"/>
                    <a:pt x="65462" y="3847"/>
                  </a:cubicBezTo>
                  <a:cubicBezTo>
                    <a:pt x="65487" y="3847"/>
                    <a:pt x="65513" y="3848"/>
                    <a:pt x="65539" y="3849"/>
                  </a:cubicBezTo>
                  <a:lnTo>
                    <a:pt x="65539" y="3849"/>
                  </a:lnTo>
                  <a:lnTo>
                    <a:pt x="65539" y="1674"/>
                  </a:lnTo>
                  <a:cubicBezTo>
                    <a:pt x="64660" y="1632"/>
                    <a:pt x="63991" y="879"/>
                    <a:pt x="63991" y="0"/>
                  </a:cubicBezTo>
                  <a:lnTo>
                    <a:pt x="62233" y="0"/>
                  </a:lnTo>
                  <a:cubicBezTo>
                    <a:pt x="62233" y="1130"/>
                    <a:pt x="61386" y="1695"/>
                    <a:pt x="60538" y="1695"/>
                  </a:cubicBezTo>
                  <a:cubicBezTo>
                    <a:pt x="59691" y="1695"/>
                    <a:pt x="58843" y="1130"/>
                    <a:pt x="58843" y="0"/>
                  </a:cubicBezTo>
                  <a:lnTo>
                    <a:pt x="57127" y="0"/>
                  </a:lnTo>
                  <a:cubicBezTo>
                    <a:pt x="57127" y="1130"/>
                    <a:pt x="56280" y="1695"/>
                    <a:pt x="55432" y="1695"/>
                  </a:cubicBezTo>
                  <a:cubicBezTo>
                    <a:pt x="54585" y="1695"/>
                    <a:pt x="53737" y="1130"/>
                    <a:pt x="53737" y="0"/>
                  </a:cubicBezTo>
                  <a:lnTo>
                    <a:pt x="52021" y="0"/>
                  </a:lnTo>
                  <a:cubicBezTo>
                    <a:pt x="52021" y="963"/>
                    <a:pt x="51268" y="1716"/>
                    <a:pt x="50347" y="1716"/>
                  </a:cubicBezTo>
                  <a:lnTo>
                    <a:pt x="50222" y="1716"/>
                  </a:lnTo>
                  <a:cubicBezTo>
                    <a:pt x="49343" y="1632"/>
                    <a:pt x="48631" y="921"/>
                    <a:pt x="48631" y="42"/>
                  </a:cubicBezTo>
                  <a:lnTo>
                    <a:pt x="46916" y="42"/>
                  </a:lnTo>
                  <a:cubicBezTo>
                    <a:pt x="46978" y="1235"/>
                    <a:pt x="46099" y="1831"/>
                    <a:pt x="45221" y="1831"/>
                  </a:cubicBezTo>
                  <a:cubicBezTo>
                    <a:pt x="44342" y="1831"/>
                    <a:pt x="43463" y="1235"/>
                    <a:pt x="43526" y="42"/>
                  </a:cubicBezTo>
                  <a:lnTo>
                    <a:pt x="41810" y="42"/>
                  </a:lnTo>
                  <a:cubicBezTo>
                    <a:pt x="41872" y="1235"/>
                    <a:pt x="40994" y="1831"/>
                    <a:pt x="40115" y="1831"/>
                  </a:cubicBezTo>
                  <a:cubicBezTo>
                    <a:pt x="39236" y="1831"/>
                    <a:pt x="38357" y="1235"/>
                    <a:pt x="38420" y="42"/>
                  </a:cubicBezTo>
                  <a:lnTo>
                    <a:pt x="36662" y="42"/>
                  </a:lnTo>
                  <a:cubicBezTo>
                    <a:pt x="36683" y="1151"/>
                    <a:pt x="35846" y="1705"/>
                    <a:pt x="35004" y="1705"/>
                  </a:cubicBezTo>
                  <a:cubicBezTo>
                    <a:pt x="34161" y="1705"/>
                    <a:pt x="33314" y="1151"/>
                    <a:pt x="33314" y="42"/>
                  </a:cubicBezTo>
                  <a:lnTo>
                    <a:pt x="31556" y="42"/>
                  </a:lnTo>
                  <a:cubicBezTo>
                    <a:pt x="31640" y="1235"/>
                    <a:pt x="30761" y="1831"/>
                    <a:pt x="29877" y="1831"/>
                  </a:cubicBezTo>
                  <a:cubicBezTo>
                    <a:pt x="28993" y="1831"/>
                    <a:pt x="28103" y="1235"/>
                    <a:pt x="28166" y="42"/>
                  </a:cubicBezTo>
                  <a:lnTo>
                    <a:pt x="26450" y="42"/>
                  </a:lnTo>
                  <a:cubicBezTo>
                    <a:pt x="26450" y="1151"/>
                    <a:pt x="25603" y="1705"/>
                    <a:pt x="24755" y="1705"/>
                  </a:cubicBezTo>
                  <a:cubicBezTo>
                    <a:pt x="23908" y="1705"/>
                    <a:pt x="23060" y="1151"/>
                    <a:pt x="23060" y="42"/>
                  </a:cubicBezTo>
                  <a:lnTo>
                    <a:pt x="21344" y="42"/>
                  </a:lnTo>
                  <a:cubicBezTo>
                    <a:pt x="21344" y="1151"/>
                    <a:pt x="20507" y="1705"/>
                    <a:pt x="19670" y="1705"/>
                  </a:cubicBezTo>
                  <a:cubicBezTo>
                    <a:pt x="18833" y="1705"/>
                    <a:pt x="17996" y="1151"/>
                    <a:pt x="17996" y="42"/>
                  </a:cubicBezTo>
                  <a:lnTo>
                    <a:pt x="16239" y="42"/>
                  </a:lnTo>
                  <a:cubicBezTo>
                    <a:pt x="16239" y="84"/>
                    <a:pt x="16239" y="167"/>
                    <a:pt x="16239" y="209"/>
                  </a:cubicBezTo>
                  <a:cubicBezTo>
                    <a:pt x="16239" y="251"/>
                    <a:pt x="16239" y="251"/>
                    <a:pt x="16239" y="293"/>
                  </a:cubicBezTo>
                  <a:cubicBezTo>
                    <a:pt x="16239" y="335"/>
                    <a:pt x="16239" y="419"/>
                    <a:pt x="16197" y="460"/>
                  </a:cubicBezTo>
                  <a:lnTo>
                    <a:pt x="16197" y="502"/>
                  </a:lnTo>
                  <a:cubicBezTo>
                    <a:pt x="16071" y="963"/>
                    <a:pt x="15778" y="1339"/>
                    <a:pt x="15360" y="1507"/>
                  </a:cubicBezTo>
                  <a:cubicBezTo>
                    <a:pt x="15101" y="1641"/>
                    <a:pt x="14832" y="1702"/>
                    <a:pt x="14570" y="1702"/>
                  </a:cubicBezTo>
                  <a:cubicBezTo>
                    <a:pt x="13687" y="1702"/>
                    <a:pt x="12891" y="1001"/>
                    <a:pt x="12891" y="0"/>
                  </a:cubicBezTo>
                  <a:lnTo>
                    <a:pt x="11175" y="0"/>
                  </a:lnTo>
                  <a:cubicBezTo>
                    <a:pt x="11175" y="1130"/>
                    <a:pt x="10327" y="1695"/>
                    <a:pt x="9480" y="1695"/>
                  </a:cubicBezTo>
                  <a:cubicBezTo>
                    <a:pt x="8632" y="1695"/>
                    <a:pt x="7785" y="1130"/>
                    <a:pt x="7785" y="0"/>
                  </a:cubicBezTo>
                  <a:lnTo>
                    <a:pt x="6027" y="0"/>
                  </a:lnTo>
                  <a:cubicBezTo>
                    <a:pt x="6090" y="1193"/>
                    <a:pt x="5211" y="1789"/>
                    <a:pt x="4332" y="1789"/>
                  </a:cubicBezTo>
                  <a:cubicBezTo>
                    <a:pt x="3453" y="1789"/>
                    <a:pt x="2574" y="1193"/>
                    <a:pt x="2637" y="0"/>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797" name="Google Shape;3797;p25"/>
            <p:cNvSpPr/>
            <p:nvPr/>
          </p:nvSpPr>
          <p:spPr>
            <a:xfrm rot="-214861">
              <a:off x="6834715" y="757842"/>
              <a:ext cx="898302" cy="1384778"/>
            </a:xfrm>
            <a:custGeom>
              <a:avLst/>
              <a:gdLst/>
              <a:ahLst/>
              <a:cxnLst/>
              <a:rect l="l" t="t" r="r" b="b"/>
              <a:pathLst>
                <a:path w="52315" h="84792" extrusionOk="0">
                  <a:moveTo>
                    <a:pt x="1" y="1"/>
                  </a:moveTo>
                  <a:lnTo>
                    <a:pt x="1" y="84791"/>
                  </a:lnTo>
                  <a:lnTo>
                    <a:pt x="52315" y="84791"/>
                  </a:lnTo>
                  <a:lnTo>
                    <a:pt x="52315" y="1"/>
                  </a:lnTo>
                  <a:close/>
                </a:path>
              </a:pathLst>
            </a:custGeom>
            <a:solidFill>
              <a:schemeClr val="accent1"/>
            </a:solidFill>
            <a:ln>
              <a:noFill/>
            </a:ln>
          </p:spPr>
          <p:txBody>
            <a:bodyPr spcFirstLastPara="1" wrap="square" lIns="103208" tIns="103208" rIns="103208" bIns="103208" anchor="ctr" anchorCtr="0">
              <a:noAutofit/>
            </a:bodyPr>
            <a:lstStyle/>
            <a:p>
              <a:endParaRPr sz="1995"/>
            </a:p>
          </p:txBody>
        </p:sp>
        <p:sp>
          <p:nvSpPr>
            <p:cNvPr id="3798" name="Google Shape;3798;p25"/>
            <p:cNvSpPr/>
            <p:nvPr/>
          </p:nvSpPr>
          <p:spPr>
            <a:xfrm rot="-214861">
              <a:off x="7228937" y="1264661"/>
              <a:ext cx="132251" cy="766893"/>
            </a:xfrm>
            <a:custGeom>
              <a:avLst/>
              <a:gdLst/>
              <a:ahLst/>
              <a:cxnLst/>
              <a:rect l="l" t="t" r="r" b="b"/>
              <a:pathLst>
                <a:path w="7702" h="46958" extrusionOk="0">
                  <a:moveTo>
                    <a:pt x="2889" y="0"/>
                  </a:moveTo>
                  <a:lnTo>
                    <a:pt x="1" y="46958"/>
                  </a:lnTo>
                  <a:lnTo>
                    <a:pt x="7702" y="46958"/>
                  </a:lnTo>
                  <a:lnTo>
                    <a:pt x="5107"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799" name="Google Shape;3799;p25"/>
            <p:cNvSpPr/>
            <p:nvPr/>
          </p:nvSpPr>
          <p:spPr>
            <a:xfrm rot="-214861">
              <a:off x="7024130" y="2030459"/>
              <a:ext cx="600780" cy="23942"/>
            </a:xfrm>
            <a:custGeom>
              <a:avLst/>
              <a:gdLst/>
              <a:ahLst/>
              <a:cxnLst/>
              <a:rect l="l" t="t" r="r" b="b"/>
              <a:pathLst>
                <a:path w="34988" h="1466" extrusionOk="0">
                  <a:moveTo>
                    <a:pt x="670" y="1"/>
                  </a:moveTo>
                  <a:cubicBezTo>
                    <a:pt x="293" y="1"/>
                    <a:pt x="0" y="294"/>
                    <a:pt x="0" y="628"/>
                  </a:cubicBezTo>
                  <a:lnTo>
                    <a:pt x="0" y="838"/>
                  </a:lnTo>
                  <a:cubicBezTo>
                    <a:pt x="0" y="1172"/>
                    <a:pt x="293" y="1465"/>
                    <a:pt x="670" y="1465"/>
                  </a:cubicBezTo>
                  <a:lnTo>
                    <a:pt x="34318" y="1465"/>
                  </a:lnTo>
                  <a:cubicBezTo>
                    <a:pt x="34695" y="1465"/>
                    <a:pt x="34988" y="1172"/>
                    <a:pt x="34988" y="838"/>
                  </a:cubicBezTo>
                  <a:lnTo>
                    <a:pt x="34988" y="628"/>
                  </a:lnTo>
                  <a:cubicBezTo>
                    <a:pt x="34988" y="294"/>
                    <a:pt x="34695" y="1"/>
                    <a:pt x="34318" y="1"/>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00" name="Google Shape;3800;p25"/>
            <p:cNvSpPr/>
            <p:nvPr/>
          </p:nvSpPr>
          <p:spPr>
            <a:xfrm rot="-214861">
              <a:off x="7057368" y="2053985"/>
              <a:ext cx="550486" cy="86132"/>
            </a:xfrm>
            <a:custGeom>
              <a:avLst/>
              <a:gdLst/>
              <a:ahLst/>
              <a:cxnLst/>
              <a:rect l="l" t="t" r="r" b="b"/>
              <a:pathLst>
                <a:path w="32059" h="5274" extrusionOk="0">
                  <a:moveTo>
                    <a:pt x="1" y="0"/>
                  </a:moveTo>
                  <a:lnTo>
                    <a:pt x="6530" y="5274"/>
                  </a:lnTo>
                  <a:lnTo>
                    <a:pt x="25530" y="5274"/>
                  </a:lnTo>
                  <a:lnTo>
                    <a:pt x="32059"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01" name="Google Shape;3801;p25"/>
            <p:cNvSpPr/>
            <p:nvPr/>
          </p:nvSpPr>
          <p:spPr>
            <a:xfrm rot="-214861">
              <a:off x="7223961" y="1159592"/>
              <a:ext cx="109259" cy="105273"/>
            </a:xfrm>
            <a:custGeom>
              <a:avLst/>
              <a:gdLst/>
              <a:ahLst/>
              <a:cxnLst/>
              <a:rect l="l" t="t" r="r" b="b"/>
              <a:pathLst>
                <a:path w="6363" h="6446" extrusionOk="0">
                  <a:moveTo>
                    <a:pt x="2010" y="0"/>
                  </a:moveTo>
                  <a:lnTo>
                    <a:pt x="2010" y="0"/>
                  </a:lnTo>
                  <a:cubicBezTo>
                    <a:pt x="2470" y="1088"/>
                    <a:pt x="2219" y="2344"/>
                    <a:pt x="1424" y="3139"/>
                  </a:cubicBezTo>
                  <a:cubicBezTo>
                    <a:pt x="1" y="4604"/>
                    <a:pt x="1424" y="6445"/>
                    <a:pt x="1424" y="6445"/>
                  </a:cubicBezTo>
                  <a:lnTo>
                    <a:pt x="3642" y="6403"/>
                  </a:lnTo>
                  <a:cubicBezTo>
                    <a:pt x="6362" y="3223"/>
                    <a:pt x="2010" y="0"/>
                    <a:pt x="2010" y="0"/>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02" name="Google Shape;3802;p25"/>
            <p:cNvSpPr/>
            <p:nvPr/>
          </p:nvSpPr>
          <p:spPr>
            <a:xfrm rot="-214861">
              <a:off x="7597785" y="1719509"/>
              <a:ext cx="155947" cy="44438"/>
            </a:xfrm>
            <a:custGeom>
              <a:avLst/>
              <a:gdLst/>
              <a:ahLst/>
              <a:cxnLst/>
              <a:rect l="l" t="t" r="r" b="b"/>
              <a:pathLst>
                <a:path w="9082" h="2721" extrusionOk="0">
                  <a:moveTo>
                    <a:pt x="0" y="0"/>
                  </a:moveTo>
                  <a:lnTo>
                    <a:pt x="0" y="1381"/>
                  </a:lnTo>
                  <a:lnTo>
                    <a:pt x="6906" y="1381"/>
                  </a:lnTo>
                  <a:cubicBezTo>
                    <a:pt x="7617" y="1381"/>
                    <a:pt x="7784" y="1758"/>
                    <a:pt x="7784" y="2218"/>
                  </a:cubicBezTo>
                  <a:lnTo>
                    <a:pt x="7784" y="2721"/>
                  </a:lnTo>
                  <a:lnTo>
                    <a:pt x="9082" y="2721"/>
                  </a:lnTo>
                  <a:cubicBezTo>
                    <a:pt x="9082" y="2470"/>
                    <a:pt x="9082" y="2260"/>
                    <a:pt x="9082" y="2009"/>
                  </a:cubicBezTo>
                  <a:cubicBezTo>
                    <a:pt x="9082" y="963"/>
                    <a:pt x="8622" y="0"/>
                    <a:pt x="6822" y="0"/>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03" name="Google Shape;3803;p25"/>
            <p:cNvSpPr/>
            <p:nvPr/>
          </p:nvSpPr>
          <p:spPr>
            <a:xfrm rot="-214861">
              <a:off x="7592736" y="1628097"/>
              <a:ext cx="155947" cy="81347"/>
            </a:xfrm>
            <a:custGeom>
              <a:avLst/>
              <a:gdLst/>
              <a:ahLst/>
              <a:cxnLst/>
              <a:rect l="l" t="t" r="r" b="b"/>
              <a:pathLst>
                <a:path w="9082" h="4981" extrusionOk="0">
                  <a:moveTo>
                    <a:pt x="6194" y="1883"/>
                  </a:moveTo>
                  <a:lnTo>
                    <a:pt x="6194" y="3265"/>
                  </a:lnTo>
                  <a:lnTo>
                    <a:pt x="1632" y="2553"/>
                  </a:lnTo>
                  <a:lnTo>
                    <a:pt x="6194" y="1883"/>
                  </a:lnTo>
                  <a:close/>
                  <a:moveTo>
                    <a:pt x="9082" y="0"/>
                  </a:moveTo>
                  <a:lnTo>
                    <a:pt x="0" y="1465"/>
                  </a:lnTo>
                  <a:lnTo>
                    <a:pt x="0" y="3558"/>
                  </a:lnTo>
                  <a:lnTo>
                    <a:pt x="9082" y="4981"/>
                  </a:lnTo>
                  <a:lnTo>
                    <a:pt x="9082" y="3683"/>
                  </a:lnTo>
                  <a:lnTo>
                    <a:pt x="7408" y="3432"/>
                  </a:lnTo>
                  <a:lnTo>
                    <a:pt x="7408" y="1674"/>
                  </a:lnTo>
                  <a:lnTo>
                    <a:pt x="9082" y="1465"/>
                  </a:lnTo>
                  <a:lnTo>
                    <a:pt x="9082"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04" name="Google Shape;3804;p25"/>
            <p:cNvSpPr/>
            <p:nvPr/>
          </p:nvSpPr>
          <p:spPr>
            <a:xfrm rot="-214861">
              <a:off x="7586555" y="1540823"/>
              <a:ext cx="155947" cy="77248"/>
            </a:xfrm>
            <a:custGeom>
              <a:avLst/>
              <a:gdLst/>
              <a:ahLst/>
              <a:cxnLst/>
              <a:rect l="l" t="t" r="r" b="b"/>
              <a:pathLst>
                <a:path w="9082" h="4730" extrusionOk="0">
                  <a:moveTo>
                    <a:pt x="0" y="0"/>
                  </a:moveTo>
                  <a:lnTo>
                    <a:pt x="0" y="1423"/>
                  </a:lnTo>
                  <a:lnTo>
                    <a:pt x="3976" y="3265"/>
                  </a:lnTo>
                  <a:lnTo>
                    <a:pt x="0" y="3265"/>
                  </a:lnTo>
                  <a:lnTo>
                    <a:pt x="0" y="4729"/>
                  </a:lnTo>
                  <a:lnTo>
                    <a:pt x="9082" y="4729"/>
                  </a:lnTo>
                  <a:lnTo>
                    <a:pt x="9082" y="3265"/>
                  </a:lnTo>
                  <a:lnTo>
                    <a:pt x="6278" y="3265"/>
                  </a:lnTo>
                  <a:lnTo>
                    <a:pt x="5441" y="2846"/>
                  </a:lnTo>
                  <a:lnTo>
                    <a:pt x="9082" y="1465"/>
                  </a:lnTo>
                  <a:lnTo>
                    <a:pt x="9082" y="0"/>
                  </a:lnTo>
                  <a:lnTo>
                    <a:pt x="4060" y="1967"/>
                  </a:lnTo>
                  <a:lnTo>
                    <a:pt x="0"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05" name="Google Shape;3805;p25"/>
            <p:cNvSpPr/>
            <p:nvPr/>
          </p:nvSpPr>
          <p:spPr>
            <a:xfrm rot="-214861">
              <a:off x="7580798" y="1455576"/>
              <a:ext cx="155947" cy="81363"/>
            </a:xfrm>
            <a:custGeom>
              <a:avLst/>
              <a:gdLst/>
              <a:ahLst/>
              <a:cxnLst/>
              <a:rect l="l" t="t" r="r" b="b"/>
              <a:pathLst>
                <a:path w="9082" h="4982" extrusionOk="0">
                  <a:moveTo>
                    <a:pt x="6194" y="1884"/>
                  </a:moveTo>
                  <a:lnTo>
                    <a:pt x="6194" y="3223"/>
                  </a:lnTo>
                  <a:lnTo>
                    <a:pt x="1632" y="2596"/>
                  </a:lnTo>
                  <a:lnTo>
                    <a:pt x="6194" y="1884"/>
                  </a:lnTo>
                  <a:close/>
                  <a:moveTo>
                    <a:pt x="9082" y="1"/>
                  </a:moveTo>
                  <a:lnTo>
                    <a:pt x="0" y="1424"/>
                  </a:lnTo>
                  <a:lnTo>
                    <a:pt x="0" y="3516"/>
                  </a:lnTo>
                  <a:lnTo>
                    <a:pt x="9082" y="4981"/>
                  </a:lnTo>
                  <a:lnTo>
                    <a:pt x="9082" y="3642"/>
                  </a:lnTo>
                  <a:lnTo>
                    <a:pt x="7408" y="3433"/>
                  </a:lnTo>
                  <a:lnTo>
                    <a:pt x="7408" y="1675"/>
                  </a:lnTo>
                  <a:lnTo>
                    <a:pt x="9082" y="1424"/>
                  </a:lnTo>
                  <a:lnTo>
                    <a:pt x="9082" y="1"/>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06" name="Google Shape;3806;p25"/>
            <p:cNvSpPr/>
            <p:nvPr/>
          </p:nvSpPr>
          <p:spPr>
            <a:xfrm rot="-214861">
              <a:off x="7574758" y="1373082"/>
              <a:ext cx="155947" cy="71793"/>
            </a:xfrm>
            <a:custGeom>
              <a:avLst/>
              <a:gdLst/>
              <a:ahLst/>
              <a:cxnLst/>
              <a:rect l="l" t="t" r="r" b="b"/>
              <a:pathLst>
                <a:path w="9082" h="4396" extrusionOk="0">
                  <a:moveTo>
                    <a:pt x="3139" y="1549"/>
                  </a:moveTo>
                  <a:cubicBezTo>
                    <a:pt x="3850" y="1549"/>
                    <a:pt x="4102" y="1884"/>
                    <a:pt x="4102" y="2428"/>
                  </a:cubicBezTo>
                  <a:lnTo>
                    <a:pt x="4102" y="2972"/>
                  </a:lnTo>
                  <a:lnTo>
                    <a:pt x="1298" y="2972"/>
                  </a:lnTo>
                  <a:lnTo>
                    <a:pt x="1298" y="2303"/>
                  </a:lnTo>
                  <a:cubicBezTo>
                    <a:pt x="1298" y="1759"/>
                    <a:pt x="1590" y="1549"/>
                    <a:pt x="2218" y="1549"/>
                  </a:cubicBezTo>
                  <a:close/>
                  <a:moveTo>
                    <a:pt x="9082" y="1"/>
                  </a:moveTo>
                  <a:cubicBezTo>
                    <a:pt x="8799" y="95"/>
                    <a:pt x="8517" y="142"/>
                    <a:pt x="8252" y="142"/>
                  </a:cubicBezTo>
                  <a:cubicBezTo>
                    <a:pt x="8164" y="142"/>
                    <a:pt x="8077" y="137"/>
                    <a:pt x="7994" y="126"/>
                  </a:cubicBezTo>
                  <a:lnTo>
                    <a:pt x="6571" y="126"/>
                  </a:lnTo>
                  <a:cubicBezTo>
                    <a:pt x="5650" y="126"/>
                    <a:pt x="4939" y="377"/>
                    <a:pt x="4646" y="1089"/>
                  </a:cubicBezTo>
                  <a:cubicBezTo>
                    <a:pt x="4353" y="461"/>
                    <a:pt x="3767" y="168"/>
                    <a:pt x="2804" y="168"/>
                  </a:cubicBezTo>
                  <a:lnTo>
                    <a:pt x="2093" y="168"/>
                  </a:lnTo>
                  <a:cubicBezTo>
                    <a:pt x="712" y="168"/>
                    <a:pt x="0" y="754"/>
                    <a:pt x="0" y="2261"/>
                  </a:cubicBezTo>
                  <a:lnTo>
                    <a:pt x="0" y="4395"/>
                  </a:lnTo>
                  <a:lnTo>
                    <a:pt x="9040" y="4395"/>
                  </a:lnTo>
                  <a:lnTo>
                    <a:pt x="9040" y="2972"/>
                  </a:lnTo>
                  <a:lnTo>
                    <a:pt x="5399" y="2972"/>
                  </a:lnTo>
                  <a:lnTo>
                    <a:pt x="5399" y="2470"/>
                  </a:lnTo>
                  <a:cubicBezTo>
                    <a:pt x="5399" y="1842"/>
                    <a:pt x="5692" y="1549"/>
                    <a:pt x="6529" y="1549"/>
                  </a:cubicBezTo>
                  <a:lnTo>
                    <a:pt x="7952" y="1549"/>
                  </a:lnTo>
                  <a:cubicBezTo>
                    <a:pt x="8046" y="1560"/>
                    <a:pt x="8140" y="1565"/>
                    <a:pt x="8234" y="1565"/>
                  </a:cubicBezTo>
                  <a:cubicBezTo>
                    <a:pt x="8517" y="1565"/>
                    <a:pt x="8799" y="1518"/>
                    <a:pt x="9082" y="1424"/>
                  </a:cubicBezTo>
                  <a:lnTo>
                    <a:pt x="9082" y="1"/>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07" name="Google Shape;3807;p25"/>
            <p:cNvSpPr/>
            <p:nvPr/>
          </p:nvSpPr>
          <p:spPr>
            <a:xfrm rot="-214861">
              <a:off x="7569378" y="1295350"/>
              <a:ext cx="155947" cy="71793"/>
            </a:xfrm>
            <a:custGeom>
              <a:avLst/>
              <a:gdLst/>
              <a:ahLst/>
              <a:cxnLst/>
              <a:rect l="l" t="t" r="r" b="b"/>
              <a:pathLst>
                <a:path w="9082" h="4396" extrusionOk="0">
                  <a:moveTo>
                    <a:pt x="0" y="1"/>
                  </a:moveTo>
                  <a:lnTo>
                    <a:pt x="0" y="4395"/>
                  </a:lnTo>
                  <a:lnTo>
                    <a:pt x="1298" y="4395"/>
                  </a:lnTo>
                  <a:lnTo>
                    <a:pt x="1298" y="2888"/>
                  </a:lnTo>
                  <a:lnTo>
                    <a:pt x="9082" y="2888"/>
                  </a:lnTo>
                  <a:lnTo>
                    <a:pt x="9082" y="1465"/>
                  </a:lnTo>
                  <a:lnTo>
                    <a:pt x="1298" y="1465"/>
                  </a:lnTo>
                  <a:lnTo>
                    <a:pt x="1298" y="1"/>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08" name="Google Shape;3808;p25"/>
            <p:cNvSpPr/>
            <p:nvPr/>
          </p:nvSpPr>
          <p:spPr>
            <a:xfrm rot="-214861">
              <a:off x="7564376" y="1218292"/>
              <a:ext cx="155947" cy="81347"/>
            </a:xfrm>
            <a:custGeom>
              <a:avLst/>
              <a:gdLst/>
              <a:ahLst/>
              <a:cxnLst/>
              <a:rect l="l" t="t" r="r" b="b"/>
              <a:pathLst>
                <a:path w="9082" h="4981" extrusionOk="0">
                  <a:moveTo>
                    <a:pt x="6194" y="1842"/>
                  </a:moveTo>
                  <a:lnTo>
                    <a:pt x="6194" y="3223"/>
                  </a:lnTo>
                  <a:lnTo>
                    <a:pt x="1632" y="2553"/>
                  </a:lnTo>
                  <a:lnTo>
                    <a:pt x="6194" y="1842"/>
                  </a:lnTo>
                  <a:close/>
                  <a:moveTo>
                    <a:pt x="9082" y="0"/>
                  </a:moveTo>
                  <a:lnTo>
                    <a:pt x="0" y="1465"/>
                  </a:lnTo>
                  <a:lnTo>
                    <a:pt x="0" y="3558"/>
                  </a:lnTo>
                  <a:lnTo>
                    <a:pt x="9082" y="4981"/>
                  </a:lnTo>
                  <a:lnTo>
                    <a:pt x="9082" y="3683"/>
                  </a:lnTo>
                  <a:lnTo>
                    <a:pt x="7408" y="3432"/>
                  </a:lnTo>
                  <a:lnTo>
                    <a:pt x="7408" y="1675"/>
                  </a:lnTo>
                  <a:lnTo>
                    <a:pt x="9082" y="1465"/>
                  </a:lnTo>
                  <a:lnTo>
                    <a:pt x="9082"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09" name="Google Shape;3809;p25"/>
            <p:cNvSpPr/>
            <p:nvPr/>
          </p:nvSpPr>
          <p:spPr>
            <a:xfrm rot="-214861">
              <a:off x="6846042" y="830875"/>
              <a:ext cx="32367" cy="64950"/>
            </a:xfrm>
            <a:custGeom>
              <a:avLst/>
              <a:gdLst/>
              <a:ahLst/>
              <a:cxnLst/>
              <a:rect l="l" t="t" r="r" b="b"/>
              <a:pathLst>
                <a:path w="1885" h="3977" extrusionOk="0">
                  <a:moveTo>
                    <a:pt x="922" y="586"/>
                  </a:moveTo>
                  <a:cubicBezTo>
                    <a:pt x="1131" y="586"/>
                    <a:pt x="1214" y="712"/>
                    <a:pt x="1214" y="1005"/>
                  </a:cubicBezTo>
                  <a:lnTo>
                    <a:pt x="1214" y="1381"/>
                  </a:lnTo>
                  <a:cubicBezTo>
                    <a:pt x="1214" y="1674"/>
                    <a:pt x="1089" y="1800"/>
                    <a:pt x="838" y="1800"/>
                  </a:cubicBezTo>
                  <a:lnTo>
                    <a:pt x="629" y="1800"/>
                  </a:lnTo>
                  <a:lnTo>
                    <a:pt x="629" y="586"/>
                  </a:lnTo>
                  <a:close/>
                  <a:moveTo>
                    <a:pt x="1" y="0"/>
                  </a:moveTo>
                  <a:lnTo>
                    <a:pt x="1" y="3934"/>
                  </a:lnTo>
                  <a:lnTo>
                    <a:pt x="629" y="3934"/>
                  </a:lnTo>
                  <a:lnTo>
                    <a:pt x="629" y="2344"/>
                  </a:lnTo>
                  <a:lnTo>
                    <a:pt x="838" y="2344"/>
                  </a:lnTo>
                  <a:cubicBezTo>
                    <a:pt x="1089" y="2344"/>
                    <a:pt x="1214" y="2469"/>
                    <a:pt x="1214" y="2846"/>
                  </a:cubicBezTo>
                  <a:lnTo>
                    <a:pt x="1214" y="3474"/>
                  </a:lnTo>
                  <a:cubicBezTo>
                    <a:pt x="1214" y="3641"/>
                    <a:pt x="1214" y="3809"/>
                    <a:pt x="1298" y="3976"/>
                  </a:cubicBezTo>
                  <a:lnTo>
                    <a:pt x="1884" y="3934"/>
                  </a:lnTo>
                  <a:cubicBezTo>
                    <a:pt x="1842" y="3767"/>
                    <a:pt x="1842" y="3599"/>
                    <a:pt x="1842" y="3474"/>
                  </a:cubicBezTo>
                  <a:lnTo>
                    <a:pt x="1842" y="2846"/>
                  </a:lnTo>
                  <a:cubicBezTo>
                    <a:pt x="1842" y="2428"/>
                    <a:pt x="1717" y="2135"/>
                    <a:pt x="1424" y="2009"/>
                  </a:cubicBezTo>
                  <a:cubicBezTo>
                    <a:pt x="1717" y="1842"/>
                    <a:pt x="1884" y="1549"/>
                    <a:pt x="1842" y="1214"/>
                  </a:cubicBezTo>
                  <a:lnTo>
                    <a:pt x="1842" y="879"/>
                  </a:lnTo>
                  <a:cubicBezTo>
                    <a:pt x="1842" y="293"/>
                    <a:pt x="1549" y="0"/>
                    <a:pt x="922" y="0"/>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10" name="Google Shape;3810;p25"/>
            <p:cNvSpPr/>
            <p:nvPr/>
          </p:nvSpPr>
          <p:spPr>
            <a:xfrm rot="-214861">
              <a:off x="6884056" y="828586"/>
              <a:ext cx="29483" cy="64950"/>
            </a:xfrm>
            <a:custGeom>
              <a:avLst/>
              <a:gdLst/>
              <a:ahLst/>
              <a:cxnLst/>
              <a:rect l="l" t="t" r="r" b="b"/>
              <a:pathLst>
                <a:path w="1717" h="3977" extrusionOk="0">
                  <a:moveTo>
                    <a:pt x="1" y="0"/>
                  </a:moveTo>
                  <a:lnTo>
                    <a:pt x="1" y="3976"/>
                  </a:lnTo>
                  <a:lnTo>
                    <a:pt x="1717" y="3976"/>
                  </a:lnTo>
                  <a:lnTo>
                    <a:pt x="1717" y="3390"/>
                  </a:lnTo>
                  <a:lnTo>
                    <a:pt x="671" y="3390"/>
                  </a:lnTo>
                  <a:lnTo>
                    <a:pt x="671" y="2260"/>
                  </a:lnTo>
                  <a:lnTo>
                    <a:pt x="1508" y="2260"/>
                  </a:lnTo>
                  <a:lnTo>
                    <a:pt x="1508" y="1674"/>
                  </a:lnTo>
                  <a:lnTo>
                    <a:pt x="671" y="1674"/>
                  </a:lnTo>
                  <a:lnTo>
                    <a:pt x="671" y="586"/>
                  </a:lnTo>
                  <a:lnTo>
                    <a:pt x="1717" y="586"/>
                  </a:lnTo>
                  <a:lnTo>
                    <a:pt x="1717"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11" name="Google Shape;3811;p25"/>
            <p:cNvSpPr/>
            <p:nvPr/>
          </p:nvSpPr>
          <p:spPr>
            <a:xfrm rot="-214861">
              <a:off x="6919944" y="826894"/>
              <a:ext cx="31629" cy="64330"/>
            </a:xfrm>
            <a:custGeom>
              <a:avLst/>
              <a:gdLst/>
              <a:ahLst/>
              <a:cxnLst/>
              <a:rect l="l" t="t" r="r" b="b"/>
              <a:pathLst>
                <a:path w="1842" h="3939" extrusionOk="0">
                  <a:moveTo>
                    <a:pt x="921" y="548"/>
                  </a:moveTo>
                  <a:cubicBezTo>
                    <a:pt x="1089" y="548"/>
                    <a:pt x="1214" y="632"/>
                    <a:pt x="1214" y="925"/>
                  </a:cubicBezTo>
                  <a:lnTo>
                    <a:pt x="1214" y="1511"/>
                  </a:lnTo>
                  <a:cubicBezTo>
                    <a:pt x="1214" y="1804"/>
                    <a:pt x="1089" y="1887"/>
                    <a:pt x="921" y="1887"/>
                  </a:cubicBezTo>
                  <a:lnTo>
                    <a:pt x="628" y="1887"/>
                  </a:lnTo>
                  <a:lnTo>
                    <a:pt x="628" y="548"/>
                  </a:lnTo>
                  <a:close/>
                  <a:moveTo>
                    <a:pt x="1014" y="1"/>
                  </a:moveTo>
                  <a:cubicBezTo>
                    <a:pt x="984" y="1"/>
                    <a:pt x="953" y="2"/>
                    <a:pt x="921" y="4"/>
                  </a:cubicBezTo>
                  <a:lnTo>
                    <a:pt x="0" y="4"/>
                  </a:lnTo>
                  <a:lnTo>
                    <a:pt x="0" y="3938"/>
                  </a:lnTo>
                  <a:lnTo>
                    <a:pt x="628" y="3938"/>
                  </a:lnTo>
                  <a:lnTo>
                    <a:pt x="628" y="2431"/>
                  </a:lnTo>
                  <a:lnTo>
                    <a:pt x="921" y="2431"/>
                  </a:lnTo>
                  <a:cubicBezTo>
                    <a:pt x="1549" y="2431"/>
                    <a:pt x="1842" y="2097"/>
                    <a:pt x="1842" y="1469"/>
                  </a:cubicBezTo>
                  <a:lnTo>
                    <a:pt x="1842" y="967"/>
                  </a:lnTo>
                  <a:cubicBezTo>
                    <a:pt x="1842" y="371"/>
                    <a:pt x="1578" y="1"/>
                    <a:pt x="1014" y="1"/>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12" name="Google Shape;3812;p25"/>
            <p:cNvSpPr/>
            <p:nvPr/>
          </p:nvSpPr>
          <p:spPr>
            <a:xfrm rot="-214861">
              <a:off x="6955791" y="824030"/>
              <a:ext cx="31629" cy="64950"/>
            </a:xfrm>
            <a:custGeom>
              <a:avLst/>
              <a:gdLst/>
              <a:ahLst/>
              <a:cxnLst/>
              <a:rect l="l" t="t" r="r" b="b"/>
              <a:pathLst>
                <a:path w="1842" h="3977" extrusionOk="0">
                  <a:moveTo>
                    <a:pt x="0" y="0"/>
                  </a:moveTo>
                  <a:lnTo>
                    <a:pt x="0" y="3013"/>
                  </a:lnTo>
                  <a:cubicBezTo>
                    <a:pt x="0" y="3641"/>
                    <a:pt x="335" y="3976"/>
                    <a:pt x="921" y="3976"/>
                  </a:cubicBezTo>
                  <a:cubicBezTo>
                    <a:pt x="1549" y="3976"/>
                    <a:pt x="1842" y="3641"/>
                    <a:pt x="1842" y="3013"/>
                  </a:cubicBezTo>
                  <a:lnTo>
                    <a:pt x="1842" y="0"/>
                  </a:lnTo>
                  <a:lnTo>
                    <a:pt x="1256" y="0"/>
                  </a:lnTo>
                  <a:lnTo>
                    <a:pt x="1256" y="3055"/>
                  </a:lnTo>
                  <a:cubicBezTo>
                    <a:pt x="1256" y="3348"/>
                    <a:pt x="1130" y="3432"/>
                    <a:pt x="963" y="3432"/>
                  </a:cubicBezTo>
                  <a:cubicBezTo>
                    <a:pt x="753" y="3432"/>
                    <a:pt x="628" y="3348"/>
                    <a:pt x="628" y="3055"/>
                  </a:cubicBezTo>
                  <a:lnTo>
                    <a:pt x="628"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13" name="Google Shape;3813;p25"/>
            <p:cNvSpPr/>
            <p:nvPr/>
          </p:nvSpPr>
          <p:spPr>
            <a:xfrm rot="-214861">
              <a:off x="6994501" y="821520"/>
              <a:ext cx="34394" cy="64428"/>
            </a:xfrm>
            <a:custGeom>
              <a:avLst/>
              <a:gdLst/>
              <a:ahLst/>
              <a:cxnLst/>
              <a:rect l="l" t="t" r="r" b="b"/>
              <a:pathLst>
                <a:path w="2003" h="3945" extrusionOk="0">
                  <a:moveTo>
                    <a:pt x="628" y="544"/>
                  </a:moveTo>
                  <a:lnTo>
                    <a:pt x="921" y="586"/>
                  </a:lnTo>
                  <a:cubicBezTo>
                    <a:pt x="1172" y="586"/>
                    <a:pt x="1256" y="670"/>
                    <a:pt x="1256" y="963"/>
                  </a:cubicBezTo>
                  <a:lnTo>
                    <a:pt x="1256" y="1172"/>
                  </a:lnTo>
                  <a:cubicBezTo>
                    <a:pt x="1256" y="1507"/>
                    <a:pt x="1088" y="1590"/>
                    <a:pt x="879" y="1590"/>
                  </a:cubicBezTo>
                  <a:lnTo>
                    <a:pt x="628" y="1590"/>
                  </a:lnTo>
                  <a:lnTo>
                    <a:pt x="628" y="544"/>
                  </a:lnTo>
                  <a:close/>
                  <a:moveTo>
                    <a:pt x="921" y="2176"/>
                  </a:moveTo>
                  <a:cubicBezTo>
                    <a:pt x="1214" y="2176"/>
                    <a:pt x="1297" y="2260"/>
                    <a:pt x="1297" y="2637"/>
                  </a:cubicBezTo>
                  <a:lnTo>
                    <a:pt x="1297" y="2972"/>
                  </a:lnTo>
                  <a:cubicBezTo>
                    <a:pt x="1297" y="3265"/>
                    <a:pt x="1214" y="3390"/>
                    <a:pt x="1004" y="3390"/>
                  </a:cubicBezTo>
                  <a:lnTo>
                    <a:pt x="628" y="3390"/>
                  </a:lnTo>
                  <a:lnTo>
                    <a:pt x="628" y="2176"/>
                  </a:lnTo>
                  <a:close/>
                  <a:moveTo>
                    <a:pt x="0" y="0"/>
                  </a:moveTo>
                  <a:lnTo>
                    <a:pt x="0" y="3934"/>
                  </a:lnTo>
                  <a:lnTo>
                    <a:pt x="1004" y="3934"/>
                  </a:lnTo>
                  <a:cubicBezTo>
                    <a:pt x="1048" y="3941"/>
                    <a:pt x="1091" y="3944"/>
                    <a:pt x="1133" y="3944"/>
                  </a:cubicBezTo>
                  <a:cubicBezTo>
                    <a:pt x="1618" y="3944"/>
                    <a:pt x="2002" y="3514"/>
                    <a:pt x="1925" y="3013"/>
                  </a:cubicBezTo>
                  <a:lnTo>
                    <a:pt x="1925" y="2679"/>
                  </a:lnTo>
                  <a:cubicBezTo>
                    <a:pt x="1967" y="2344"/>
                    <a:pt x="1800" y="1967"/>
                    <a:pt x="1465" y="1842"/>
                  </a:cubicBezTo>
                  <a:cubicBezTo>
                    <a:pt x="1758" y="1674"/>
                    <a:pt x="1925" y="1381"/>
                    <a:pt x="1883" y="1046"/>
                  </a:cubicBezTo>
                  <a:lnTo>
                    <a:pt x="1883" y="921"/>
                  </a:lnTo>
                  <a:cubicBezTo>
                    <a:pt x="1883" y="335"/>
                    <a:pt x="1590" y="0"/>
                    <a:pt x="963" y="0"/>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14" name="Google Shape;3814;p25"/>
            <p:cNvSpPr/>
            <p:nvPr/>
          </p:nvSpPr>
          <p:spPr>
            <a:xfrm rot="-214861">
              <a:off x="7033959" y="819250"/>
              <a:ext cx="28057" cy="64950"/>
            </a:xfrm>
            <a:custGeom>
              <a:avLst/>
              <a:gdLst/>
              <a:ahLst/>
              <a:cxnLst/>
              <a:rect l="l" t="t" r="r" b="b"/>
              <a:pathLst>
                <a:path w="1634" h="3977" extrusionOk="0">
                  <a:moveTo>
                    <a:pt x="1" y="0"/>
                  </a:moveTo>
                  <a:lnTo>
                    <a:pt x="1" y="3976"/>
                  </a:lnTo>
                  <a:lnTo>
                    <a:pt x="1633" y="3976"/>
                  </a:lnTo>
                  <a:lnTo>
                    <a:pt x="1633" y="3390"/>
                  </a:lnTo>
                  <a:lnTo>
                    <a:pt x="629" y="3390"/>
                  </a:lnTo>
                  <a:lnTo>
                    <a:pt x="629"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15" name="Google Shape;3815;p25"/>
            <p:cNvSpPr/>
            <p:nvPr/>
          </p:nvSpPr>
          <p:spPr>
            <a:xfrm rot="-214861">
              <a:off x="7066966" y="817746"/>
              <a:ext cx="10079" cy="64950"/>
            </a:xfrm>
            <a:custGeom>
              <a:avLst/>
              <a:gdLst/>
              <a:ahLst/>
              <a:cxnLst/>
              <a:rect l="l" t="t" r="r" b="b"/>
              <a:pathLst>
                <a:path w="587" h="3977" extrusionOk="0">
                  <a:moveTo>
                    <a:pt x="1" y="0"/>
                  </a:moveTo>
                  <a:lnTo>
                    <a:pt x="1" y="3976"/>
                  </a:lnTo>
                  <a:lnTo>
                    <a:pt x="587" y="3976"/>
                  </a:lnTo>
                  <a:lnTo>
                    <a:pt x="587"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16" name="Google Shape;3816;p25"/>
            <p:cNvSpPr/>
            <p:nvPr/>
          </p:nvSpPr>
          <p:spPr>
            <a:xfrm rot="-214861">
              <a:off x="7084884" y="815816"/>
              <a:ext cx="35939" cy="64950"/>
            </a:xfrm>
            <a:custGeom>
              <a:avLst/>
              <a:gdLst/>
              <a:ahLst/>
              <a:cxnLst/>
              <a:rect l="l" t="t" r="r" b="b"/>
              <a:pathLst>
                <a:path w="2093" h="3977" extrusionOk="0">
                  <a:moveTo>
                    <a:pt x="0" y="0"/>
                  </a:moveTo>
                  <a:lnTo>
                    <a:pt x="0" y="3976"/>
                  </a:lnTo>
                  <a:lnTo>
                    <a:pt x="628" y="3976"/>
                  </a:lnTo>
                  <a:lnTo>
                    <a:pt x="628" y="2762"/>
                  </a:lnTo>
                  <a:lnTo>
                    <a:pt x="795" y="2386"/>
                  </a:lnTo>
                  <a:lnTo>
                    <a:pt x="1423" y="3934"/>
                  </a:lnTo>
                  <a:lnTo>
                    <a:pt x="2093" y="3934"/>
                  </a:lnTo>
                  <a:lnTo>
                    <a:pt x="1214" y="1758"/>
                  </a:lnTo>
                  <a:lnTo>
                    <a:pt x="2051" y="0"/>
                  </a:lnTo>
                  <a:lnTo>
                    <a:pt x="1423" y="0"/>
                  </a:lnTo>
                  <a:lnTo>
                    <a:pt x="628" y="1716"/>
                  </a:lnTo>
                  <a:lnTo>
                    <a:pt x="628"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17" name="Google Shape;3817;p25"/>
            <p:cNvSpPr/>
            <p:nvPr/>
          </p:nvSpPr>
          <p:spPr>
            <a:xfrm rot="-214861">
              <a:off x="7154470" y="812248"/>
              <a:ext cx="10801" cy="64950"/>
            </a:xfrm>
            <a:custGeom>
              <a:avLst/>
              <a:gdLst/>
              <a:ahLst/>
              <a:cxnLst/>
              <a:rect l="l" t="t" r="r" b="b"/>
              <a:pathLst>
                <a:path w="629" h="3977" extrusionOk="0">
                  <a:moveTo>
                    <a:pt x="1" y="0"/>
                  </a:moveTo>
                  <a:lnTo>
                    <a:pt x="1" y="3976"/>
                  </a:lnTo>
                  <a:lnTo>
                    <a:pt x="629" y="3976"/>
                  </a:lnTo>
                  <a:lnTo>
                    <a:pt x="629"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18" name="Google Shape;3818;p25"/>
            <p:cNvSpPr/>
            <p:nvPr/>
          </p:nvSpPr>
          <p:spPr>
            <a:xfrm rot="-214861">
              <a:off x="7173069" y="810364"/>
              <a:ext cx="33793" cy="64264"/>
            </a:xfrm>
            <a:custGeom>
              <a:avLst/>
              <a:gdLst/>
              <a:ahLst/>
              <a:cxnLst/>
              <a:rect l="l" t="t" r="r" b="b"/>
              <a:pathLst>
                <a:path w="1968" h="3935" extrusionOk="0">
                  <a:moveTo>
                    <a:pt x="1" y="0"/>
                  </a:moveTo>
                  <a:lnTo>
                    <a:pt x="1" y="3934"/>
                  </a:lnTo>
                  <a:lnTo>
                    <a:pt x="545" y="3934"/>
                  </a:lnTo>
                  <a:lnTo>
                    <a:pt x="545" y="1088"/>
                  </a:lnTo>
                  <a:lnTo>
                    <a:pt x="1298" y="3934"/>
                  </a:lnTo>
                  <a:lnTo>
                    <a:pt x="1968" y="3934"/>
                  </a:lnTo>
                  <a:lnTo>
                    <a:pt x="1968" y="0"/>
                  </a:lnTo>
                  <a:lnTo>
                    <a:pt x="1424" y="0"/>
                  </a:lnTo>
                  <a:lnTo>
                    <a:pt x="1424" y="2386"/>
                  </a:lnTo>
                  <a:lnTo>
                    <a:pt x="796"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19" name="Google Shape;3819;p25"/>
            <p:cNvSpPr/>
            <p:nvPr/>
          </p:nvSpPr>
          <p:spPr>
            <a:xfrm rot="-214861">
              <a:off x="7213984" y="807826"/>
              <a:ext cx="33071" cy="64950"/>
            </a:xfrm>
            <a:custGeom>
              <a:avLst/>
              <a:gdLst/>
              <a:ahLst/>
              <a:cxnLst/>
              <a:rect l="l" t="t" r="r" b="b"/>
              <a:pathLst>
                <a:path w="1926" h="3977" extrusionOk="0">
                  <a:moveTo>
                    <a:pt x="1005" y="586"/>
                  </a:moveTo>
                  <a:cubicBezTo>
                    <a:pt x="1214" y="586"/>
                    <a:pt x="1340" y="670"/>
                    <a:pt x="1340" y="963"/>
                  </a:cubicBezTo>
                  <a:lnTo>
                    <a:pt x="1340" y="3013"/>
                  </a:lnTo>
                  <a:cubicBezTo>
                    <a:pt x="1340" y="3306"/>
                    <a:pt x="1214" y="3390"/>
                    <a:pt x="1005" y="3390"/>
                  </a:cubicBezTo>
                  <a:lnTo>
                    <a:pt x="628" y="3390"/>
                  </a:lnTo>
                  <a:lnTo>
                    <a:pt x="628" y="586"/>
                  </a:lnTo>
                  <a:close/>
                  <a:moveTo>
                    <a:pt x="0" y="0"/>
                  </a:moveTo>
                  <a:lnTo>
                    <a:pt x="42" y="3976"/>
                  </a:lnTo>
                  <a:lnTo>
                    <a:pt x="1005" y="3976"/>
                  </a:lnTo>
                  <a:cubicBezTo>
                    <a:pt x="1633" y="3976"/>
                    <a:pt x="1926" y="3641"/>
                    <a:pt x="1926" y="3013"/>
                  </a:cubicBezTo>
                  <a:lnTo>
                    <a:pt x="1926" y="1005"/>
                  </a:lnTo>
                  <a:cubicBezTo>
                    <a:pt x="1926" y="377"/>
                    <a:pt x="1633" y="0"/>
                    <a:pt x="1005" y="0"/>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20" name="Google Shape;3820;p25"/>
            <p:cNvSpPr/>
            <p:nvPr/>
          </p:nvSpPr>
          <p:spPr>
            <a:xfrm rot="-214861">
              <a:off x="7251993" y="804739"/>
              <a:ext cx="33793" cy="66306"/>
            </a:xfrm>
            <a:custGeom>
              <a:avLst/>
              <a:gdLst/>
              <a:ahLst/>
              <a:cxnLst/>
              <a:rect l="l" t="t" r="r" b="b"/>
              <a:pathLst>
                <a:path w="1968" h="4060" extrusionOk="0">
                  <a:moveTo>
                    <a:pt x="963" y="544"/>
                  </a:moveTo>
                  <a:cubicBezTo>
                    <a:pt x="1172" y="544"/>
                    <a:pt x="1298" y="670"/>
                    <a:pt x="1298" y="963"/>
                  </a:cubicBezTo>
                  <a:lnTo>
                    <a:pt x="1298" y="3097"/>
                  </a:lnTo>
                  <a:cubicBezTo>
                    <a:pt x="1298" y="3390"/>
                    <a:pt x="1172" y="3474"/>
                    <a:pt x="963" y="3474"/>
                  </a:cubicBezTo>
                  <a:cubicBezTo>
                    <a:pt x="796" y="3474"/>
                    <a:pt x="670" y="3390"/>
                    <a:pt x="670" y="3097"/>
                  </a:cubicBezTo>
                  <a:lnTo>
                    <a:pt x="670" y="963"/>
                  </a:lnTo>
                  <a:cubicBezTo>
                    <a:pt x="670" y="670"/>
                    <a:pt x="796" y="544"/>
                    <a:pt x="963" y="544"/>
                  </a:cubicBezTo>
                  <a:close/>
                  <a:moveTo>
                    <a:pt x="984" y="0"/>
                  </a:moveTo>
                  <a:cubicBezTo>
                    <a:pt x="492" y="0"/>
                    <a:pt x="1" y="335"/>
                    <a:pt x="42" y="1005"/>
                  </a:cubicBezTo>
                  <a:lnTo>
                    <a:pt x="42" y="3055"/>
                  </a:lnTo>
                  <a:cubicBezTo>
                    <a:pt x="1" y="3725"/>
                    <a:pt x="492" y="4060"/>
                    <a:pt x="984" y="4060"/>
                  </a:cubicBezTo>
                  <a:cubicBezTo>
                    <a:pt x="1476" y="4060"/>
                    <a:pt x="1968" y="3725"/>
                    <a:pt x="1926" y="3055"/>
                  </a:cubicBezTo>
                  <a:lnTo>
                    <a:pt x="1926" y="1005"/>
                  </a:lnTo>
                  <a:cubicBezTo>
                    <a:pt x="1968" y="335"/>
                    <a:pt x="1476" y="0"/>
                    <a:pt x="984" y="0"/>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21" name="Google Shape;3821;p25"/>
            <p:cNvSpPr/>
            <p:nvPr/>
          </p:nvSpPr>
          <p:spPr>
            <a:xfrm rot="-214861">
              <a:off x="7291421" y="802957"/>
              <a:ext cx="33793" cy="64264"/>
            </a:xfrm>
            <a:custGeom>
              <a:avLst/>
              <a:gdLst/>
              <a:ahLst/>
              <a:cxnLst/>
              <a:rect l="l" t="t" r="r" b="b"/>
              <a:pathLst>
                <a:path w="1968" h="3935" extrusionOk="0">
                  <a:moveTo>
                    <a:pt x="0" y="0"/>
                  </a:moveTo>
                  <a:lnTo>
                    <a:pt x="0" y="3934"/>
                  </a:lnTo>
                  <a:lnTo>
                    <a:pt x="586" y="3934"/>
                  </a:lnTo>
                  <a:lnTo>
                    <a:pt x="586" y="1088"/>
                  </a:lnTo>
                  <a:lnTo>
                    <a:pt x="1340" y="3934"/>
                  </a:lnTo>
                  <a:lnTo>
                    <a:pt x="1967" y="3934"/>
                  </a:lnTo>
                  <a:lnTo>
                    <a:pt x="1967" y="0"/>
                  </a:lnTo>
                  <a:lnTo>
                    <a:pt x="1423" y="0"/>
                  </a:lnTo>
                  <a:lnTo>
                    <a:pt x="1423" y="2386"/>
                  </a:lnTo>
                  <a:lnTo>
                    <a:pt x="796"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22" name="Google Shape;3822;p25"/>
            <p:cNvSpPr/>
            <p:nvPr/>
          </p:nvSpPr>
          <p:spPr>
            <a:xfrm rot="-214861">
              <a:off x="7332322" y="800533"/>
              <a:ext cx="29483" cy="64950"/>
            </a:xfrm>
            <a:custGeom>
              <a:avLst/>
              <a:gdLst/>
              <a:ahLst/>
              <a:cxnLst/>
              <a:rect l="l" t="t" r="r" b="b"/>
              <a:pathLst>
                <a:path w="1717" h="3977" extrusionOk="0">
                  <a:moveTo>
                    <a:pt x="1" y="0"/>
                  </a:moveTo>
                  <a:lnTo>
                    <a:pt x="1" y="3976"/>
                  </a:lnTo>
                  <a:lnTo>
                    <a:pt x="1717" y="3976"/>
                  </a:lnTo>
                  <a:lnTo>
                    <a:pt x="1717" y="3390"/>
                  </a:lnTo>
                  <a:lnTo>
                    <a:pt x="671" y="3390"/>
                  </a:lnTo>
                  <a:lnTo>
                    <a:pt x="671" y="2260"/>
                  </a:lnTo>
                  <a:lnTo>
                    <a:pt x="1508" y="2260"/>
                  </a:lnTo>
                  <a:lnTo>
                    <a:pt x="1508" y="1674"/>
                  </a:lnTo>
                  <a:lnTo>
                    <a:pt x="671" y="1674"/>
                  </a:lnTo>
                  <a:lnTo>
                    <a:pt x="671" y="586"/>
                  </a:lnTo>
                  <a:lnTo>
                    <a:pt x="1717" y="586"/>
                  </a:lnTo>
                  <a:lnTo>
                    <a:pt x="1717"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23" name="Google Shape;3823;p25"/>
            <p:cNvSpPr/>
            <p:nvPr/>
          </p:nvSpPr>
          <p:spPr>
            <a:xfrm rot="-214861">
              <a:off x="7366725" y="797583"/>
              <a:ext cx="33020" cy="65669"/>
            </a:xfrm>
            <a:custGeom>
              <a:avLst/>
              <a:gdLst/>
              <a:ahLst/>
              <a:cxnLst/>
              <a:rect l="l" t="t" r="r" b="b"/>
              <a:pathLst>
                <a:path w="1923" h="4021" extrusionOk="0">
                  <a:moveTo>
                    <a:pt x="922" y="0"/>
                  </a:moveTo>
                  <a:cubicBezTo>
                    <a:pt x="336" y="0"/>
                    <a:pt x="1" y="377"/>
                    <a:pt x="1" y="1005"/>
                  </a:cubicBezTo>
                  <a:cubicBezTo>
                    <a:pt x="1" y="2093"/>
                    <a:pt x="1214" y="2260"/>
                    <a:pt x="1214" y="3097"/>
                  </a:cubicBezTo>
                  <a:cubicBezTo>
                    <a:pt x="1214" y="3348"/>
                    <a:pt x="1089" y="3474"/>
                    <a:pt x="922" y="3474"/>
                  </a:cubicBezTo>
                  <a:cubicBezTo>
                    <a:pt x="712" y="3474"/>
                    <a:pt x="587" y="3348"/>
                    <a:pt x="587" y="3097"/>
                  </a:cubicBezTo>
                  <a:lnTo>
                    <a:pt x="587" y="2804"/>
                  </a:lnTo>
                  <a:lnTo>
                    <a:pt x="1" y="2804"/>
                  </a:lnTo>
                  <a:lnTo>
                    <a:pt x="1" y="3055"/>
                  </a:lnTo>
                  <a:cubicBezTo>
                    <a:pt x="1" y="3683"/>
                    <a:pt x="294" y="4018"/>
                    <a:pt x="922" y="4018"/>
                  </a:cubicBezTo>
                  <a:cubicBezTo>
                    <a:pt x="945" y="4020"/>
                    <a:pt x="968" y="4021"/>
                    <a:pt x="990" y="4021"/>
                  </a:cubicBezTo>
                  <a:cubicBezTo>
                    <a:pt x="1504" y="4021"/>
                    <a:pt x="1922" y="3576"/>
                    <a:pt x="1842" y="3055"/>
                  </a:cubicBezTo>
                  <a:cubicBezTo>
                    <a:pt x="1842" y="1925"/>
                    <a:pt x="629" y="1758"/>
                    <a:pt x="629" y="963"/>
                  </a:cubicBezTo>
                  <a:cubicBezTo>
                    <a:pt x="629" y="670"/>
                    <a:pt x="754" y="544"/>
                    <a:pt x="963" y="544"/>
                  </a:cubicBezTo>
                  <a:cubicBezTo>
                    <a:pt x="1131" y="544"/>
                    <a:pt x="1256" y="670"/>
                    <a:pt x="1256" y="963"/>
                  </a:cubicBezTo>
                  <a:lnTo>
                    <a:pt x="1256" y="1130"/>
                  </a:lnTo>
                  <a:lnTo>
                    <a:pt x="1842" y="1130"/>
                  </a:lnTo>
                  <a:lnTo>
                    <a:pt x="1842" y="1005"/>
                  </a:lnTo>
                  <a:cubicBezTo>
                    <a:pt x="1842" y="377"/>
                    <a:pt x="1549" y="0"/>
                    <a:pt x="922" y="0"/>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24" name="Google Shape;3824;p25"/>
            <p:cNvSpPr/>
            <p:nvPr/>
          </p:nvSpPr>
          <p:spPr>
            <a:xfrm rot="-214861">
              <a:off x="7404781" y="796605"/>
              <a:ext cx="10079" cy="64950"/>
            </a:xfrm>
            <a:custGeom>
              <a:avLst/>
              <a:gdLst/>
              <a:ahLst/>
              <a:cxnLst/>
              <a:rect l="l" t="t" r="r" b="b"/>
              <a:pathLst>
                <a:path w="587" h="3977" extrusionOk="0">
                  <a:moveTo>
                    <a:pt x="1" y="0"/>
                  </a:moveTo>
                  <a:lnTo>
                    <a:pt x="1" y="3976"/>
                  </a:lnTo>
                  <a:lnTo>
                    <a:pt x="587" y="3976"/>
                  </a:lnTo>
                  <a:lnTo>
                    <a:pt x="587"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25" name="Google Shape;3825;p25"/>
            <p:cNvSpPr/>
            <p:nvPr/>
          </p:nvSpPr>
          <p:spPr>
            <a:xfrm rot="-214861">
              <a:off x="7419818" y="794809"/>
              <a:ext cx="37398" cy="64950"/>
            </a:xfrm>
            <a:custGeom>
              <a:avLst/>
              <a:gdLst/>
              <a:ahLst/>
              <a:cxnLst/>
              <a:rect l="l" t="t" r="r" b="b"/>
              <a:pathLst>
                <a:path w="2178" h="3977" extrusionOk="0">
                  <a:moveTo>
                    <a:pt x="1047" y="712"/>
                  </a:moveTo>
                  <a:lnTo>
                    <a:pt x="1382" y="2720"/>
                  </a:lnTo>
                  <a:lnTo>
                    <a:pt x="754" y="2720"/>
                  </a:lnTo>
                  <a:lnTo>
                    <a:pt x="1047" y="712"/>
                  </a:lnTo>
                  <a:close/>
                  <a:moveTo>
                    <a:pt x="629" y="0"/>
                  </a:moveTo>
                  <a:lnTo>
                    <a:pt x="1" y="3976"/>
                  </a:lnTo>
                  <a:lnTo>
                    <a:pt x="587" y="3976"/>
                  </a:lnTo>
                  <a:lnTo>
                    <a:pt x="670" y="3223"/>
                  </a:lnTo>
                  <a:lnTo>
                    <a:pt x="1466" y="3223"/>
                  </a:lnTo>
                  <a:lnTo>
                    <a:pt x="1549" y="3976"/>
                  </a:lnTo>
                  <a:lnTo>
                    <a:pt x="2177" y="3976"/>
                  </a:lnTo>
                  <a:lnTo>
                    <a:pt x="1549" y="0"/>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26" name="Google Shape;3826;p25"/>
            <p:cNvSpPr/>
            <p:nvPr/>
          </p:nvSpPr>
          <p:spPr>
            <a:xfrm rot="-214698">
              <a:off x="6762122" y="914874"/>
              <a:ext cx="495060" cy="159281"/>
            </a:xfrm>
            <a:custGeom>
              <a:avLst/>
              <a:gdLst/>
              <a:ahLst/>
              <a:cxnLst/>
              <a:rect l="l" t="t" r="r" b="b"/>
              <a:pathLst>
                <a:path w="27163" h="9753" extrusionOk="0">
                  <a:moveTo>
                    <a:pt x="1" y="1"/>
                  </a:moveTo>
                  <a:lnTo>
                    <a:pt x="1" y="9752"/>
                  </a:lnTo>
                  <a:lnTo>
                    <a:pt x="27162" y="9752"/>
                  </a:lnTo>
                  <a:lnTo>
                    <a:pt x="27162" y="1"/>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27" name="Google Shape;3827;p25"/>
            <p:cNvSpPr/>
            <p:nvPr/>
          </p:nvSpPr>
          <p:spPr>
            <a:xfrm rot="-214861">
              <a:off x="6852269" y="971090"/>
              <a:ext cx="25894" cy="89562"/>
            </a:xfrm>
            <a:custGeom>
              <a:avLst/>
              <a:gdLst/>
              <a:ahLst/>
              <a:cxnLst/>
              <a:rect l="l" t="t" r="r" b="b"/>
              <a:pathLst>
                <a:path w="1508" h="5484" extrusionOk="0">
                  <a:moveTo>
                    <a:pt x="921" y="1"/>
                  </a:moveTo>
                  <a:cubicBezTo>
                    <a:pt x="843" y="432"/>
                    <a:pt x="471" y="716"/>
                    <a:pt x="80" y="716"/>
                  </a:cubicBezTo>
                  <a:cubicBezTo>
                    <a:pt x="54" y="716"/>
                    <a:pt x="27" y="715"/>
                    <a:pt x="1" y="712"/>
                  </a:cubicBezTo>
                  <a:lnTo>
                    <a:pt x="1" y="1298"/>
                  </a:lnTo>
                  <a:lnTo>
                    <a:pt x="670" y="1298"/>
                  </a:lnTo>
                  <a:lnTo>
                    <a:pt x="670" y="5483"/>
                  </a:lnTo>
                  <a:lnTo>
                    <a:pt x="1507" y="5483"/>
                  </a:lnTo>
                  <a:lnTo>
                    <a:pt x="1507" y="1"/>
                  </a:ln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28" name="Google Shape;3828;p25"/>
            <p:cNvSpPr/>
            <p:nvPr/>
          </p:nvSpPr>
          <p:spPr>
            <a:xfrm rot="-214861">
              <a:off x="6895308" y="967835"/>
              <a:ext cx="43855" cy="90248"/>
            </a:xfrm>
            <a:custGeom>
              <a:avLst/>
              <a:gdLst/>
              <a:ahLst/>
              <a:cxnLst/>
              <a:rect l="l" t="t" r="r" b="b"/>
              <a:pathLst>
                <a:path w="2554" h="5526" extrusionOk="0">
                  <a:moveTo>
                    <a:pt x="168" y="1"/>
                  </a:moveTo>
                  <a:lnTo>
                    <a:pt x="1" y="3181"/>
                  </a:lnTo>
                  <a:lnTo>
                    <a:pt x="796" y="3181"/>
                  </a:lnTo>
                  <a:lnTo>
                    <a:pt x="796" y="3014"/>
                  </a:lnTo>
                  <a:cubicBezTo>
                    <a:pt x="796" y="2637"/>
                    <a:pt x="1005" y="2512"/>
                    <a:pt x="1256" y="2512"/>
                  </a:cubicBezTo>
                  <a:cubicBezTo>
                    <a:pt x="1549" y="2512"/>
                    <a:pt x="1717" y="2637"/>
                    <a:pt x="1717" y="3014"/>
                  </a:cubicBezTo>
                  <a:lnTo>
                    <a:pt x="1717" y="4228"/>
                  </a:lnTo>
                  <a:cubicBezTo>
                    <a:pt x="1717" y="4604"/>
                    <a:pt x="1549" y="4730"/>
                    <a:pt x="1256" y="4730"/>
                  </a:cubicBezTo>
                  <a:cubicBezTo>
                    <a:pt x="1005" y="4730"/>
                    <a:pt x="796" y="4604"/>
                    <a:pt x="796" y="4228"/>
                  </a:cubicBezTo>
                  <a:lnTo>
                    <a:pt x="796" y="3684"/>
                  </a:lnTo>
                  <a:lnTo>
                    <a:pt x="1" y="3725"/>
                  </a:lnTo>
                  <a:lnTo>
                    <a:pt x="1" y="4186"/>
                  </a:lnTo>
                  <a:cubicBezTo>
                    <a:pt x="1" y="5065"/>
                    <a:pt x="461" y="5525"/>
                    <a:pt x="1298" y="5525"/>
                  </a:cubicBezTo>
                  <a:cubicBezTo>
                    <a:pt x="2135" y="5525"/>
                    <a:pt x="2554" y="5065"/>
                    <a:pt x="2554" y="4186"/>
                  </a:cubicBezTo>
                  <a:lnTo>
                    <a:pt x="2554" y="2930"/>
                  </a:lnTo>
                  <a:cubicBezTo>
                    <a:pt x="2554" y="2135"/>
                    <a:pt x="2261" y="1717"/>
                    <a:pt x="1633" y="1717"/>
                  </a:cubicBezTo>
                  <a:cubicBezTo>
                    <a:pt x="1598" y="1712"/>
                    <a:pt x="1564" y="1710"/>
                    <a:pt x="1531" y="1710"/>
                  </a:cubicBezTo>
                  <a:cubicBezTo>
                    <a:pt x="1239" y="1710"/>
                    <a:pt x="992" y="1868"/>
                    <a:pt x="880" y="2093"/>
                  </a:cubicBezTo>
                  <a:lnTo>
                    <a:pt x="922" y="796"/>
                  </a:lnTo>
                  <a:lnTo>
                    <a:pt x="2428" y="796"/>
                  </a:lnTo>
                  <a:lnTo>
                    <a:pt x="2428" y="1"/>
                  </a:ln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29" name="Google Shape;3829;p25"/>
            <p:cNvSpPr/>
            <p:nvPr/>
          </p:nvSpPr>
          <p:spPr>
            <a:xfrm rot="-214861">
              <a:off x="7008208" y="959418"/>
              <a:ext cx="43855" cy="91620"/>
            </a:xfrm>
            <a:custGeom>
              <a:avLst/>
              <a:gdLst/>
              <a:ahLst/>
              <a:cxnLst/>
              <a:rect l="l" t="t" r="r" b="b"/>
              <a:pathLst>
                <a:path w="2554" h="5610" extrusionOk="0">
                  <a:moveTo>
                    <a:pt x="1298" y="1"/>
                  </a:moveTo>
                  <a:cubicBezTo>
                    <a:pt x="461" y="1"/>
                    <a:pt x="42" y="503"/>
                    <a:pt x="42" y="1424"/>
                  </a:cubicBezTo>
                  <a:cubicBezTo>
                    <a:pt x="42" y="2972"/>
                    <a:pt x="1716" y="3182"/>
                    <a:pt x="1716" y="4312"/>
                  </a:cubicBezTo>
                  <a:cubicBezTo>
                    <a:pt x="1716" y="4688"/>
                    <a:pt x="1549" y="4814"/>
                    <a:pt x="1256" y="4814"/>
                  </a:cubicBezTo>
                  <a:cubicBezTo>
                    <a:pt x="1005" y="4814"/>
                    <a:pt x="837" y="4688"/>
                    <a:pt x="837" y="4312"/>
                  </a:cubicBezTo>
                  <a:lnTo>
                    <a:pt x="837" y="3935"/>
                  </a:lnTo>
                  <a:lnTo>
                    <a:pt x="0" y="3935"/>
                  </a:lnTo>
                  <a:lnTo>
                    <a:pt x="0" y="4228"/>
                  </a:lnTo>
                  <a:cubicBezTo>
                    <a:pt x="0" y="5107"/>
                    <a:pt x="461" y="5609"/>
                    <a:pt x="1298" y="5609"/>
                  </a:cubicBezTo>
                  <a:cubicBezTo>
                    <a:pt x="2135" y="5609"/>
                    <a:pt x="2553" y="5107"/>
                    <a:pt x="2553" y="4228"/>
                  </a:cubicBezTo>
                  <a:cubicBezTo>
                    <a:pt x="2553" y="2679"/>
                    <a:pt x="879" y="2470"/>
                    <a:pt x="879" y="1340"/>
                  </a:cubicBezTo>
                  <a:cubicBezTo>
                    <a:pt x="879" y="964"/>
                    <a:pt x="1047" y="838"/>
                    <a:pt x="1340" y="838"/>
                  </a:cubicBezTo>
                  <a:cubicBezTo>
                    <a:pt x="1591" y="838"/>
                    <a:pt x="1758" y="964"/>
                    <a:pt x="1758" y="1340"/>
                  </a:cubicBezTo>
                  <a:lnTo>
                    <a:pt x="1758" y="1549"/>
                  </a:lnTo>
                  <a:lnTo>
                    <a:pt x="2553" y="1549"/>
                  </a:lnTo>
                  <a:lnTo>
                    <a:pt x="2553" y="1382"/>
                  </a:lnTo>
                  <a:cubicBezTo>
                    <a:pt x="2553" y="503"/>
                    <a:pt x="2135" y="1"/>
                    <a:pt x="1298" y="1"/>
                  </a:cubicBez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30" name="Google Shape;3830;p25"/>
            <p:cNvSpPr/>
            <p:nvPr/>
          </p:nvSpPr>
          <p:spPr>
            <a:xfrm rot="-214861">
              <a:off x="7060591" y="957625"/>
              <a:ext cx="40266" cy="89562"/>
            </a:xfrm>
            <a:custGeom>
              <a:avLst/>
              <a:gdLst/>
              <a:ahLst/>
              <a:cxnLst/>
              <a:rect l="l" t="t" r="r" b="b"/>
              <a:pathLst>
                <a:path w="2345" h="5484" extrusionOk="0">
                  <a:moveTo>
                    <a:pt x="1" y="1"/>
                  </a:moveTo>
                  <a:lnTo>
                    <a:pt x="1" y="5483"/>
                  </a:lnTo>
                  <a:lnTo>
                    <a:pt x="2344" y="5483"/>
                  </a:lnTo>
                  <a:lnTo>
                    <a:pt x="2344" y="4688"/>
                  </a:lnTo>
                  <a:lnTo>
                    <a:pt x="879" y="4688"/>
                  </a:lnTo>
                  <a:lnTo>
                    <a:pt x="879" y="3098"/>
                  </a:lnTo>
                  <a:lnTo>
                    <a:pt x="2051" y="3098"/>
                  </a:lnTo>
                  <a:lnTo>
                    <a:pt x="2051" y="2303"/>
                  </a:lnTo>
                  <a:lnTo>
                    <a:pt x="879" y="2303"/>
                  </a:lnTo>
                  <a:lnTo>
                    <a:pt x="879" y="796"/>
                  </a:lnTo>
                  <a:lnTo>
                    <a:pt x="2344" y="796"/>
                  </a:lnTo>
                  <a:lnTo>
                    <a:pt x="2344" y="1"/>
                  </a:ln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31" name="Google Shape;3831;p25"/>
            <p:cNvSpPr/>
            <p:nvPr/>
          </p:nvSpPr>
          <p:spPr>
            <a:xfrm rot="-214861">
              <a:off x="7110077" y="954325"/>
              <a:ext cx="46722" cy="89562"/>
            </a:xfrm>
            <a:custGeom>
              <a:avLst/>
              <a:gdLst/>
              <a:ahLst/>
              <a:cxnLst/>
              <a:rect l="l" t="t" r="r" b="b"/>
              <a:pathLst>
                <a:path w="2721" h="5484" extrusionOk="0">
                  <a:moveTo>
                    <a:pt x="0" y="1"/>
                  </a:moveTo>
                  <a:lnTo>
                    <a:pt x="0" y="5483"/>
                  </a:lnTo>
                  <a:lnTo>
                    <a:pt x="754" y="5483"/>
                  </a:lnTo>
                  <a:lnTo>
                    <a:pt x="754" y="1507"/>
                  </a:lnTo>
                  <a:lnTo>
                    <a:pt x="1842" y="5483"/>
                  </a:lnTo>
                  <a:lnTo>
                    <a:pt x="2721" y="5483"/>
                  </a:lnTo>
                  <a:lnTo>
                    <a:pt x="2721" y="1"/>
                  </a:lnTo>
                  <a:lnTo>
                    <a:pt x="1967" y="1"/>
                  </a:lnTo>
                  <a:lnTo>
                    <a:pt x="1967" y="3265"/>
                  </a:lnTo>
                  <a:lnTo>
                    <a:pt x="1088" y="1"/>
                  </a:ln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32" name="Google Shape;3832;p25"/>
            <p:cNvSpPr/>
            <p:nvPr/>
          </p:nvSpPr>
          <p:spPr>
            <a:xfrm rot="-214861">
              <a:off x="6971118" y="1529566"/>
              <a:ext cx="16553" cy="55380"/>
            </a:xfrm>
            <a:custGeom>
              <a:avLst/>
              <a:gdLst/>
              <a:ahLst/>
              <a:cxnLst/>
              <a:rect l="l" t="t" r="r" b="b"/>
              <a:pathLst>
                <a:path w="964" h="3391" extrusionOk="0">
                  <a:moveTo>
                    <a:pt x="587" y="1"/>
                  </a:moveTo>
                  <a:cubicBezTo>
                    <a:pt x="549" y="264"/>
                    <a:pt x="343" y="426"/>
                    <a:pt x="89" y="426"/>
                  </a:cubicBezTo>
                  <a:cubicBezTo>
                    <a:pt x="60" y="426"/>
                    <a:pt x="31" y="424"/>
                    <a:pt x="1" y="419"/>
                  </a:cubicBezTo>
                  <a:lnTo>
                    <a:pt x="1" y="796"/>
                  </a:lnTo>
                  <a:lnTo>
                    <a:pt x="419" y="796"/>
                  </a:lnTo>
                  <a:lnTo>
                    <a:pt x="419" y="3391"/>
                  </a:lnTo>
                  <a:lnTo>
                    <a:pt x="963" y="3391"/>
                  </a:lnTo>
                  <a:lnTo>
                    <a:pt x="963" y="1"/>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33" name="Google Shape;3833;p25"/>
            <p:cNvSpPr/>
            <p:nvPr/>
          </p:nvSpPr>
          <p:spPr>
            <a:xfrm rot="-214861">
              <a:off x="6996909" y="1526192"/>
              <a:ext cx="29483" cy="57421"/>
            </a:xfrm>
            <a:custGeom>
              <a:avLst/>
              <a:gdLst/>
              <a:ahLst/>
              <a:cxnLst/>
              <a:rect l="l" t="t" r="r" b="b"/>
              <a:pathLst>
                <a:path w="1717" h="3516" extrusionOk="0">
                  <a:moveTo>
                    <a:pt x="879" y="544"/>
                  </a:moveTo>
                  <a:cubicBezTo>
                    <a:pt x="1047" y="544"/>
                    <a:pt x="1131" y="628"/>
                    <a:pt x="1131" y="879"/>
                  </a:cubicBezTo>
                  <a:lnTo>
                    <a:pt x="1131" y="1465"/>
                  </a:lnTo>
                  <a:cubicBezTo>
                    <a:pt x="1131" y="1716"/>
                    <a:pt x="1047" y="1800"/>
                    <a:pt x="879" y="1800"/>
                  </a:cubicBezTo>
                  <a:cubicBezTo>
                    <a:pt x="712" y="1800"/>
                    <a:pt x="586" y="1716"/>
                    <a:pt x="586" y="1465"/>
                  </a:cubicBezTo>
                  <a:lnTo>
                    <a:pt x="586" y="879"/>
                  </a:lnTo>
                  <a:cubicBezTo>
                    <a:pt x="586" y="628"/>
                    <a:pt x="712" y="544"/>
                    <a:pt x="879" y="544"/>
                  </a:cubicBezTo>
                  <a:close/>
                  <a:moveTo>
                    <a:pt x="858" y="0"/>
                  </a:moveTo>
                  <a:cubicBezTo>
                    <a:pt x="430" y="0"/>
                    <a:pt x="1" y="293"/>
                    <a:pt x="42" y="879"/>
                  </a:cubicBezTo>
                  <a:lnTo>
                    <a:pt x="42" y="1507"/>
                  </a:lnTo>
                  <a:cubicBezTo>
                    <a:pt x="42" y="2009"/>
                    <a:pt x="252" y="2302"/>
                    <a:pt x="670" y="2302"/>
                  </a:cubicBezTo>
                  <a:cubicBezTo>
                    <a:pt x="879" y="2302"/>
                    <a:pt x="1047" y="2177"/>
                    <a:pt x="1131" y="2009"/>
                  </a:cubicBezTo>
                  <a:lnTo>
                    <a:pt x="1131" y="2637"/>
                  </a:lnTo>
                  <a:cubicBezTo>
                    <a:pt x="1131" y="2930"/>
                    <a:pt x="1005" y="3055"/>
                    <a:pt x="838" y="3055"/>
                  </a:cubicBezTo>
                  <a:cubicBezTo>
                    <a:pt x="670" y="3055"/>
                    <a:pt x="586" y="2972"/>
                    <a:pt x="586" y="2721"/>
                  </a:cubicBezTo>
                  <a:lnTo>
                    <a:pt x="586" y="2595"/>
                  </a:lnTo>
                  <a:lnTo>
                    <a:pt x="42" y="2595"/>
                  </a:lnTo>
                  <a:lnTo>
                    <a:pt x="42" y="2679"/>
                  </a:lnTo>
                  <a:cubicBezTo>
                    <a:pt x="42" y="3223"/>
                    <a:pt x="294" y="3516"/>
                    <a:pt x="838" y="3516"/>
                  </a:cubicBezTo>
                  <a:cubicBezTo>
                    <a:pt x="1423" y="3516"/>
                    <a:pt x="1675" y="3223"/>
                    <a:pt x="1675" y="2637"/>
                  </a:cubicBezTo>
                  <a:lnTo>
                    <a:pt x="1675" y="879"/>
                  </a:lnTo>
                  <a:cubicBezTo>
                    <a:pt x="1716" y="293"/>
                    <a:pt x="1287" y="0"/>
                    <a:pt x="858" y="0"/>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34" name="Google Shape;3834;p25"/>
            <p:cNvSpPr/>
            <p:nvPr/>
          </p:nvSpPr>
          <p:spPr>
            <a:xfrm rot="-214861">
              <a:off x="7029303" y="1523601"/>
              <a:ext cx="30788" cy="58124"/>
            </a:xfrm>
            <a:custGeom>
              <a:avLst/>
              <a:gdLst/>
              <a:ahLst/>
              <a:cxnLst/>
              <a:rect l="l" t="t" r="r" b="b"/>
              <a:pathLst>
                <a:path w="1793" h="3559" extrusionOk="0">
                  <a:moveTo>
                    <a:pt x="914" y="576"/>
                  </a:moveTo>
                  <a:cubicBezTo>
                    <a:pt x="1081" y="576"/>
                    <a:pt x="1207" y="660"/>
                    <a:pt x="1207" y="953"/>
                  </a:cubicBezTo>
                  <a:lnTo>
                    <a:pt x="1207" y="1120"/>
                  </a:lnTo>
                  <a:cubicBezTo>
                    <a:pt x="1207" y="1413"/>
                    <a:pt x="1081" y="1497"/>
                    <a:pt x="914" y="1497"/>
                  </a:cubicBezTo>
                  <a:cubicBezTo>
                    <a:pt x="746" y="1497"/>
                    <a:pt x="579" y="1413"/>
                    <a:pt x="579" y="1120"/>
                  </a:cubicBezTo>
                  <a:lnTo>
                    <a:pt x="579" y="953"/>
                  </a:lnTo>
                  <a:cubicBezTo>
                    <a:pt x="579" y="660"/>
                    <a:pt x="746" y="576"/>
                    <a:pt x="914" y="576"/>
                  </a:cubicBezTo>
                  <a:close/>
                  <a:moveTo>
                    <a:pt x="914" y="1999"/>
                  </a:moveTo>
                  <a:cubicBezTo>
                    <a:pt x="1081" y="1999"/>
                    <a:pt x="1207" y="2125"/>
                    <a:pt x="1207" y="2376"/>
                  </a:cubicBezTo>
                  <a:lnTo>
                    <a:pt x="1207" y="2711"/>
                  </a:lnTo>
                  <a:cubicBezTo>
                    <a:pt x="1207" y="3004"/>
                    <a:pt x="1081" y="3087"/>
                    <a:pt x="914" y="3087"/>
                  </a:cubicBezTo>
                  <a:cubicBezTo>
                    <a:pt x="746" y="3087"/>
                    <a:pt x="621" y="3004"/>
                    <a:pt x="579" y="2711"/>
                  </a:cubicBezTo>
                  <a:lnTo>
                    <a:pt x="579" y="2376"/>
                  </a:lnTo>
                  <a:cubicBezTo>
                    <a:pt x="579" y="2125"/>
                    <a:pt x="704" y="1999"/>
                    <a:pt x="914" y="1999"/>
                  </a:cubicBezTo>
                  <a:close/>
                  <a:moveTo>
                    <a:pt x="898" y="1"/>
                  </a:moveTo>
                  <a:cubicBezTo>
                    <a:pt x="453" y="1"/>
                    <a:pt x="14" y="304"/>
                    <a:pt x="77" y="911"/>
                  </a:cubicBezTo>
                  <a:lnTo>
                    <a:pt x="77" y="1037"/>
                  </a:lnTo>
                  <a:cubicBezTo>
                    <a:pt x="35" y="1330"/>
                    <a:pt x="160" y="1581"/>
                    <a:pt x="411" y="1706"/>
                  </a:cubicBezTo>
                  <a:cubicBezTo>
                    <a:pt x="160" y="1874"/>
                    <a:pt x="35" y="2167"/>
                    <a:pt x="77" y="2418"/>
                  </a:cubicBezTo>
                  <a:lnTo>
                    <a:pt x="77" y="2711"/>
                  </a:lnTo>
                  <a:cubicBezTo>
                    <a:pt x="0" y="3170"/>
                    <a:pt x="343" y="3558"/>
                    <a:pt x="785" y="3558"/>
                  </a:cubicBezTo>
                  <a:cubicBezTo>
                    <a:pt x="827" y="3558"/>
                    <a:pt x="870" y="3555"/>
                    <a:pt x="914" y="3548"/>
                  </a:cubicBezTo>
                  <a:cubicBezTo>
                    <a:pt x="937" y="3550"/>
                    <a:pt x="960" y="3551"/>
                    <a:pt x="984" y="3551"/>
                  </a:cubicBezTo>
                  <a:cubicBezTo>
                    <a:pt x="1415" y="3551"/>
                    <a:pt x="1790" y="3187"/>
                    <a:pt x="1751" y="2711"/>
                  </a:cubicBezTo>
                  <a:lnTo>
                    <a:pt x="1751" y="2418"/>
                  </a:lnTo>
                  <a:cubicBezTo>
                    <a:pt x="1792" y="2167"/>
                    <a:pt x="1625" y="1874"/>
                    <a:pt x="1416" y="1706"/>
                  </a:cubicBezTo>
                  <a:cubicBezTo>
                    <a:pt x="1625" y="1581"/>
                    <a:pt x="1792" y="1330"/>
                    <a:pt x="1751" y="1037"/>
                  </a:cubicBezTo>
                  <a:lnTo>
                    <a:pt x="1751" y="911"/>
                  </a:lnTo>
                  <a:cubicBezTo>
                    <a:pt x="1792" y="304"/>
                    <a:pt x="1343" y="1"/>
                    <a:pt x="898" y="1"/>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35" name="Google Shape;3835;p25"/>
            <p:cNvSpPr/>
            <p:nvPr/>
          </p:nvSpPr>
          <p:spPr>
            <a:xfrm rot="-214861">
              <a:off x="7063248" y="1522029"/>
              <a:ext cx="29843" cy="57421"/>
            </a:xfrm>
            <a:custGeom>
              <a:avLst/>
              <a:gdLst/>
              <a:ahLst/>
              <a:cxnLst/>
              <a:rect l="l" t="t" r="r" b="b"/>
              <a:pathLst>
                <a:path w="1738" h="3516" extrusionOk="0">
                  <a:moveTo>
                    <a:pt x="859" y="544"/>
                  </a:moveTo>
                  <a:cubicBezTo>
                    <a:pt x="1026" y="544"/>
                    <a:pt x="1152" y="628"/>
                    <a:pt x="1152" y="879"/>
                  </a:cubicBezTo>
                  <a:lnTo>
                    <a:pt x="1152" y="1465"/>
                  </a:lnTo>
                  <a:lnTo>
                    <a:pt x="1110" y="1465"/>
                  </a:lnTo>
                  <a:cubicBezTo>
                    <a:pt x="1110" y="1716"/>
                    <a:pt x="1026" y="1800"/>
                    <a:pt x="859" y="1800"/>
                  </a:cubicBezTo>
                  <a:cubicBezTo>
                    <a:pt x="691" y="1800"/>
                    <a:pt x="566" y="1716"/>
                    <a:pt x="566" y="1465"/>
                  </a:cubicBezTo>
                  <a:lnTo>
                    <a:pt x="566" y="879"/>
                  </a:lnTo>
                  <a:cubicBezTo>
                    <a:pt x="566" y="628"/>
                    <a:pt x="691" y="544"/>
                    <a:pt x="859" y="544"/>
                  </a:cubicBezTo>
                  <a:close/>
                  <a:moveTo>
                    <a:pt x="864" y="0"/>
                  </a:moveTo>
                  <a:cubicBezTo>
                    <a:pt x="430" y="0"/>
                    <a:pt x="1" y="293"/>
                    <a:pt x="64" y="879"/>
                  </a:cubicBezTo>
                  <a:lnTo>
                    <a:pt x="64" y="1507"/>
                  </a:lnTo>
                  <a:cubicBezTo>
                    <a:pt x="64" y="2009"/>
                    <a:pt x="231" y="2302"/>
                    <a:pt x="649" y="2302"/>
                  </a:cubicBezTo>
                  <a:cubicBezTo>
                    <a:pt x="859" y="2302"/>
                    <a:pt x="1068" y="2177"/>
                    <a:pt x="1152" y="2009"/>
                  </a:cubicBezTo>
                  <a:lnTo>
                    <a:pt x="1152" y="2637"/>
                  </a:lnTo>
                  <a:cubicBezTo>
                    <a:pt x="1152" y="2930"/>
                    <a:pt x="1026" y="3055"/>
                    <a:pt x="859" y="3055"/>
                  </a:cubicBezTo>
                  <a:cubicBezTo>
                    <a:pt x="691" y="3055"/>
                    <a:pt x="566" y="2972"/>
                    <a:pt x="566" y="2721"/>
                  </a:cubicBezTo>
                  <a:lnTo>
                    <a:pt x="566" y="2595"/>
                  </a:lnTo>
                  <a:lnTo>
                    <a:pt x="64" y="2595"/>
                  </a:lnTo>
                  <a:lnTo>
                    <a:pt x="64" y="2679"/>
                  </a:lnTo>
                  <a:cubicBezTo>
                    <a:pt x="64" y="3223"/>
                    <a:pt x="273" y="3516"/>
                    <a:pt x="859" y="3516"/>
                  </a:cubicBezTo>
                  <a:cubicBezTo>
                    <a:pt x="1403" y="3516"/>
                    <a:pt x="1654" y="3223"/>
                    <a:pt x="1654" y="2637"/>
                  </a:cubicBezTo>
                  <a:lnTo>
                    <a:pt x="1696" y="879"/>
                  </a:lnTo>
                  <a:cubicBezTo>
                    <a:pt x="1738" y="293"/>
                    <a:pt x="1298" y="0"/>
                    <a:pt x="864" y="0"/>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grpSp>
      <p:grpSp>
        <p:nvGrpSpPr>
          <p:cNvPr id="3836" name="Google Shape;3836;p25"/>
          <p:cNvGrpSpPr/>
          <p:nvPr/>
        </p:nvGrpSpPr>
        <p:grpSpPr>
          <a:xfrm rot="347823">
            <a:off x="6792827" y="1265731"/>
            <a:ext cx="1293689" cy="1933520"/>
            <a:chOff x="1091750" y="238125"/>
            <a:chExt cx="1639525" cy="2450400"/>
          </a:xfrm>
        </p:grpSpPr>
        <p:sp>
          <p:nvSpPr>
            <p:cNvPr id="3837" name="Google Shape;3837;p25"/>
            <p:cNvSpPr/>
            <p:nvPr/>
          </p:nvSpPr>
          <p:spPr>
            <a:xfrm>
              <a:off x="1091750" y="238125"/>
              <a:ext cx="1639525" cy="2450400"/>
            </a:xfrm>
            <a:custGeom>
              <a:avLst/>
              <a:gdLst/>
              <a:ahLst/>
              <a:cxnLst/>
              <a:rect l="l" t="t" r="r" b="b"/>
              <a:pathLst>
                <a:path w="65581" h="98016" extrusionOk="0">
                  <a:moveTo>
                    <a:pt x="921" y="0"/>
                  </a:moveTo>
                  <a:cubicBezTo>
                    <a:pt x="921" y="628"/>
                    <a:pt x="586" y="1214"/>
                    <a:pt x="0" y="1507"/>
                  </a:cubicBezTo>
                  <a:lnTo>
                    <a:pt x="0" y="3892"/>
                  </a:lnTo>
                  <a:cubicBezTo>
                    <a:pt x="753" y="4101"/>
                    <a:pt x="1256" y="4771"/>
                    <a:pt x="1297" y="5524"/>
                  </a:cubicBezTo>
                  <a:cubicBezTo>
                    <a:pt x="1256" y="6320"/>
                    <a:pt x="753" y="6989"/>
                    <a:pt x="0" y="7157"/>
                  </a:cubicBezTo>
                  <a:lnTo>
                    <a:pt x="0" y="8998"/>
                  </a:lnTo>
                  <a:cubicBezTo>
                    <a:pt x="753" y="9207"/>
                    <a:pt x="1256" y="9877"/>
                    <a:pt x="1297" y="10630"/>
                  </a:cubicBezTo>
                  <a:cubicBezTo>
                    <a:pt x="1256" y="11425"/>
                    <a:pt x="753" y="12095"/>
                    <a:pt x="0" y="12262"/>
                  </a:cubicBezTo>
                  <a:lnTo>
                    <a:pt x="0" y="14146"/>
                  </a:lnTo>
                  <a:cubicBezTo>
                    <a:pt x="753" y="14313"/>
                    <a:pt x="1256" y="14983"/>
                    <a:pt x="1297" y="15778"/>
                  </a:cubicBezTo>
                  <a:cubicBezTo>
                    <a:pt x="1256" y="16531"/>
                    <a:pt x="753" y="17201"/>
                    <a:pt x="0" y="17410"/>
                  </a:cubicBezTo>
                  <a:lnTo>
                    <a:pt x="0" y="19252"/>
                  </a:lnTo>
                  <a:cubicBezTo>
                    <a:pt x="753" y="19419"/>
                    <a:pt x="1256" y="20089"/>
                    <a:pt x="1297" y="20884"/>
                  </a:cubicBezTo>
                  <a:cubicBezTo>
                    <a:pt x="1256" y="21637"/>
                    <a:pt x="753" y="22307"/>
                    <a:pt x="0" y="22516"/>
                  </a:cubicBezTo>
                  <a:lnTo>
                    <a:pt x="0" y="24316"/>
                  </a:lnTo>
                  <a:cubicBezTo>
                    <a:pt x="753" y="24525"/>
                    <a:pt x="1256" y="25195"/>
                    <a:pt x="1297" y="25990"/>
                  </a:cubicBezTo>
                  <a:cubicBezTo>
                    <a:pt x="1297" y="26743"/>
                    <a:pt x="753" y="27413"/>
                    <a:pt x="0" y="27622"/>
                  </a:cubicBezTo>
                  <a:lnTo>
                    <a:pt x="0" y="29463"/>
                  </a:lnTo>
                  <a:cubicBezTo>
                    <a:pt x="753" y="29631"/>
                    <a:pt x="1256" y="30300"/>
                    <a:pt x="1297" y="31096"/>
                  </a:cubicBezTo>
                  <a:cubicBezTo>
                    <a:pt x="1297" y="31849"/>
                    <a:pt x="753" y="32560"/>
                    <a:pt x="0" y="32728"/>
                  </a:cubicBezTo>
                  <a:lnTo>
                    <a:pt x="0" y="34569"/>
                  </a:lnTo>
                  <a:cubicBezTo>
                    <a:pt x="753" y="34779"/>
                    <a:pt x="1256" y="35448"/>
                    <a:pt x="1297" y="36201"/>
                  </a:cubicBezTo>
                  <a:cubicBezTo>
                    <a:pt x="1256" y="36997"/>
                    <a:pt x="753" y="37666"/>
                    <a:pt x="0" y="37834"/>
                  </a:cubicBezTo>
                  <a:lnTo>
                    <a:pt x="0" y="39675"/>
                  </a:lnTo>
                  <a:cubicBezTo>
                    <a:pt x="753" y="39884"/>
                    <a:pt x="1297" y="40554"/>
                    <a:pt x="1297" y="41349"/>
                  </a:cubicBezTo>
                  <a:cubicBezTo>
                    <a:pt x="1256" y="42103"/>
                    <a:pt x="753" y="42772"/>
                    <a:pt x="0" y="42940"/>
                  </a:cubicBezTo>
                  <a:lnTo>
                    <a:pt x="0" y="44781"/>
                  </a:lnTo>
                  <a:cubicBezTo>
                    <a:pt x="753" y="44990"/>
                    <a:pt x="1256" y="45660"/>
                    <a:pt x="1297" y="46413"/>
                  </a:cubicBezTo>
                  <a:cubicBezTo>
                    <a:pt x="1297" y="47208"/>
                    <a:pt x="753" y="47878"/>
                    <a:pt x="0" y="48087"/>
                  </a:cubicBezTo>
                  <a:lnTo>
                    <a:pt x="0" y="49929"/>
                  </a:lnTo>
                  <a:cubicBezTo>
                    <a:pt x="753" y="50096"/>
                    <a:pt x="1256" y="50766"/>
                    <a:pt x="1297" y="51561"/>
                  </a:cubicBezTo>
                  <a:cubicBezTo>
                    <a:pt x="1256" y="52314"/>
                    <a:pt x="753" y="52984"/>
                    <a:pt x="0" y="53193"/>
                  </a:cubicBezTo>
                  <a:lnTo>
                    <a:pt x="0" y="55035"/>
                  </a:lnTo>
                  <a:cubicBezTo>
                    <a:pt x="753" y="55202"/>
                    <a:pt x="1256" y="55872"/>
                    <a:pt x="1297" y="56667"/>
                  </a:cubicBezTo>
                  <a:cubicBezTo>
                    <a:pt x="1256" y="57420"/>
                    <a:pt x="753" y="58090"/>
                    <a:pt x="0" y="58299"/>
                  </a:cubicBezTo>
                  <a:lnTo>
                    <a:pt x="0" y="60182"/>
                  </a:lnTo>
                  <a:cubicBezTo>
                    <a:pt x="753" y="60350"/>
                    <a:pt x="1256" y="61019"/>
                    <a:pt x="1297" y="61815"/>
                  </a:cubicBezTo>
                  <a:cubicBezTo>
                    <a:pt x="1256" y="62568"/>
                    <a:pt x="753" y="63237"/>
                    <a:pt x="0" y="63405"/>
                  </a:cubicBezTo>
                  <a:lnTo>
                    <a:pt x="0" y="65246"/>
                  </a:lnTo>
                  <a:cubicBezTo>
                    <a:pt x="753" y="65456"/>
                    <a:pt x="1256" y="66125"/>
                    <a:pt x="1297" y="66879"/>
                  </a:cubicBezTo>
                  <a:cubicBezTo>
                    <a:pt x="1297" y="67674"/>
                    <a:pt x="753" y="68343"/>
                    <a:pt x="0" y="68553"/>
                  </a:cubicBezTo>
                  <a:lnTo>
                    <a:pt x="0" y="70352"/>
                  </a:lnTo>
                  <a:cubicBezTo>
                    <a:pt x="753" y="70561"/>
                    <a:pt x="1256" y="71231"/>
                    <a:pt x="1297" y="71984"/>
                  </a:cubicBezTo>
                  <a:cubicBezTo>
                    <a:pt x="1256" y="72780"/>
                    <a:pt x="753" y="73449"/>
                    <a:pt x="0" y="73617"/>
                  </a:cubicBezTo>
                  <a:lnTo>
                    <a:pt x="0" y="75458"/>
                  </a:lnTo>
                  <a:cubicBezTo>
                    <a:pt x="753" y="75667"/>
                    <a:pt x="1297" y="76337"/>
                    <a:pt x="1297" y="77132"/>
                  </a:cubicBezTo>
                  <a:cubicBezTo>
                    <a:pt x="1256" y="77885"/>
                    <a:pt x="753" y="78555"/>
                    <a:pt x="0" y="78764"/>
                  </a:cubicBezTo>
                  <a:lnTo>
                    <a:pt x="0" y="80564"/>
                  </a:lnTo>
                  <a:cubicBezTo>
                    <a:pt x="753" y="80773"/>
                    <a:pt x="1256" y="81443"/>
                    <a:pt x="1297" y="82196"/>
                  </a:cubicBezTo>
                  <a:cubicBezTo>
                    <a:pt x="1297" y="82991"/>
                    <a:pt x="753" y="83661"/>
                    <a:pt x="0" y="83870"/>
                  </a:cubicBezTo>
                  <a:lnTo>
                    <a:pt x="0" y="85712"/>
                  </a:lnTo>
                  <a:cubicBezTo>
                    <a:pt x="753" y="85879"/>
                    <a:pt x="1256" y="86549"/>
                    <a:pt x="1297" y="87344"/>
                  </a:cubicBezTo>
                  <a:cubicBezTo>
                    <a:pt x="1256" y="88097"/>
                    <a:pt x="753" y="88767"/>
                    <a:pt x="0" y="88976"/>
                  </a:cubicBezTo>
                  <a:lnTo>
                    <a:pt x="0" y="90818"/>
                  </a:lnTo>
                  <a:cubicBezTo>
                    <a:pt x="753" y="90985"/>
                    <a:pt x="1297" y="91655"/>
                    <a:pt x="1297" y="92450"/>
                  </a:cubicBezTo>
                  <a:cubicBezTo>
                    <a:pt x="1256" y="93203"/>
                    <a:pt x="753" y="93915"/>
                    <a:pt x="0" y="94082"/>
                  </a:cubicBezTo>
                  <a:lnTo>
                    <a:pt x="0" y="96049"/>
                  </a:lnTo>
                  <a:cubicBezTo>
                    <a:pt x="586" y="96342"/>
                    <a:pt x="921" y="96928"/>
                    <a:pt x="921" y="97556"/>
                  </a:cubicBezTo>
                  <a:cubicBezTo>
                    <a:pt x="921" y="97681"/>
                    <a:pt x="921" y="97849"/>
                    <a:pt x="879" y="97974"/>
                  </a:cubicBezTo>
                  <a:lnTo>
                    <a:pt x="2720" y="97974"/>
                  </a:lnTo>
                  <a:cubicBezTo>
                    <a:pt x="2678" y="97849"/>
                    <a:pt x="2637" y="97681"/>
                    <a:pt x="2637" y="97556"/>
                  </a:cubicBezTo>
                  <a:cubicBezTo>
                    <a:pt x="2574" y="96363"/>
                    <a:pt x="3453" y="95766"/>
                    <a:pt x="4332" y="95766"/>
                  </a:cubicBezTo>
                  <a:cubicBezTo>
                    <a:pt x="5210" y="95766"/>
                    <a:pt x="6089" y="96363"/>
                    <a:pt x="6027" y="97556"/>
                  </a:cubicBezTo>
                  <a:cubicBezTo>
                    <a:pt x="6027" y="97681"/>
                    <a:pt x="6027" y="97849"/>
                    <a:pt x="5985" y="97974"/>
                  </a:cubicBezTo>
                  <a:lnTo>
                    <a:pt x="7868" y="97974"/>
                  </a:lnTo>
                  <a:cubicBezTo>
                    <a:pt x="7826" y="97849"/>
                    <a:pt x="7784" y="97681"/>
                    <a:pt x="7784" y="97556"/>
                  </a:cubicBezTo>
                  <a:cubicBezTo>
                    <a:pt x="7784" y="96426"/>
                    <a:pt x="8632" y="95861"/>
                    <a:pt x="9479" y="95861"/>
                  </a:cubicBezTo>
                  <a:cubicBezTo>
                    <a:pt x="10327" y="95861"/>
                    <a:pt x="11174" y="96426"/>
                    <a:pt x="11174" y="97556"/>
                  </a:cubicBezTo>
                  <a:cubicBezTo>
                    <a:pt x="11174" y="97681"/>
                    <a:pt x="11132" y="97849"/>
                    <a:pt x="11132" y="97974"/>
                  </a:cubicBezTo>
                  <a:lnTo>
                    <a:pt x="12974" y="97974"/>
                  </a:lnTo>
                  <a:cubicBezTo>
                    <a:pt x="12932" y="97849"/>
                    <a:pt x="12890" y="97681"/>
                    <a:pt x="12890" y="97556"/>
                  </a:cubicBezTo>
                  <a:cubicBezTo>
                    <a:pt x="12890" y="96555"/>
                    <a:pt x="13687" y="95853"/>
                    <a:pt x="14570" y="95853"/>
                  </a:cubicBezTo>
                  <a:cubicBezTo>
                    <a:pt x="14831" y="95853"/>
                    <a:pt x="15101" y="95915"/>
                    <a:pt x="15359" y="96049"/>
                  </a:cubicBezTo>
                  <a:cubicBezTo>
                    <a:pt x="15778" y="96258"/>
                    <a:pt x="16071" y="96593"/>
                    <a:pt x="16196" y="97053"/>
                  </a:cubicBezTo>
                  <a:lnTo>
                    <a:pt x="16196" y="97095"/>
                  </a:lnTo>
                  <a:cubicBezTo>
                    <a:pt x="16196" y="97137"/>
                    <a:pt x="16196" y="97221"/>
                    <a:pt x="16238" y="97305"/>
                  </a:cubicBezTo>
                  <a:cubicBezTo>
                    <a:pt x="16238" y="97305"/>
                    <a:pt x="16238" y="97346"/>
                    <a:pt x="16238" y="97346"/>
                  </a:cubicBezTo>
                  <a:cubicBezTo>
                    <a:pt x="16238" y="97430"/>
                    <a:pt x="16238" y="97472"/>
                    <a:pt x="16238" y="97556"/>
                  </a:cubicBezTo>
                  <a:cubicBezTo>
                    <a:pt x="16196" y="97681"/>
                    <a:pt x="16196" y="97849"/>
                    <a:pt x="16155" y="97974"/>
                  </a:cubicBezTo>
                  <a:lnTo>
                    <a:pt x="17996" y="97974"/>
                  </a:lnTo>
                  <a:cubicBezTo>
                    <a:pt x="17954" y="97849"/>
                    <a:pt x="17954" y="97681"/>
                    <a:pt x="17954" y="97556"/>
                  </a:cubicBezTo>
                  <a:cubicBezTo>
                    <a:pt x="17954" y="96426"/>
                    <a:pt x="18802" y="95861"/>
                    <a:pt x="19649" y="95861"/>
                  </a:cubicBezTo>
                  <a:cubicBezTo>
                    <a:pt x="20497" y="95861"/>
                    <a:pt x="21344" y="96426"/>
                    <a:pt x="21344" y="97556"/>
                  </a:cubicBezTo>
                  <a:cubicBezTo>
                    <a:pt x="21344" y="97681"/>
                    <a:pt x="21302" y="97849"/>
                    <a:pt x="21260" y="97974"/>
                  </a:cubicBezTo>
                  <a:lnTo>
                    <a:pt x="23144" y="97974"/>
                  </a:lnTo>
                  <a:cubicBezTo>
                    <a:pt x="23102" y="97849"/>
                    <a:pt x="23060" y="97681"/>
                    <a:pt x="23060" y="97556"/>
                  </a:cubicBezTo>
                  <a:cubicBezTo>
                    <a:pt x="22997" y="96363"/>
                    <a:pt x="23876" y="95766"/>
                    <a:pt x="24755" y="95766"/>
                  </a:cubicBezTo>
                  <a:cubicBezTo>
                    <a:pt x="25634" y="95766"/>
                    <a:pt x="26513" y="96363"/>
                    <a:pt x="26450" y="97556"/>
                  </a:cubicBezTo>
                  <a:cubicBezTo>
                    <a:pt x="26450" y="97681"/>
                    <a:pt x="26408" y="97849"/>
                    <a:pt x="26366" y="97974"/>
                  </a:cubicBezTo>
                  <a:lnTo>
                    <a:pt x="28250" y="97974"/>
                  </a:lnTo>
                  <a:cubicBezTo>
                    <a:pt x="28208" y="97849"/>
                    <a:pt x="28166" y="97681"/>
                    <a:pt x="28166" y="97556"/>
                  </a:cubicBezTo>
                  <a:cubicBezTo>
                    <a:pt x="28166" y="96426"/>
                    <a:pt x="29013" y="95861"/>
                    <a:pt x="29861" y="95861"/>
                  </a:cubicBezTo>
                  <a:cubicBezTo>
                    <a:pt x="30708" y="95861"/>
                    <a:pt x="31556" y="96426"/>
                    <a:pt x="31556" y="97556"/>
                  </a:cubicBezTo>
                  <a:cubicBezTo>
                    <a:pt x="31556" y="97681"/>
                    <a:pt x="31514" y="97849"/>
                    <a:pt x="31514" y="97974"/>
                  </a:cubicBezTo>
                  <a:lnTo>
                    <a:pt x="33355" y="97974"/>
                  </a:lnTo>
                  <a:cubicBezTo>
                    <a:pt x="33314" y="97849"/>
                    <a:pt x="33272" y="97681"/>
                    <a:pt x="33272" y="97556"/>
                  </a:cubicBezTo>
                  <a:cubicBezTo>
                    <a:pt x="33272" y="96426"/>
                    <a:pt x="34119" y="95861"/>
                    <a:pt x="34967" y="95861"/>
                  </a:cubicBezTo>
                  <a:cubicBezTo>
                    <a:pt x="35814" y="95861"/>
                    <a:pt x="36662" y="96426"/>
                    <a:pt x="36662" y="97556"/>
                  </a:cubicBezTo>
                  <a:cubicBezTo>
                    <a:pt x="36662" y="97681"/>
                    <a:pt x="36662" y="97849"/>
                    <a:pt x="36620" y="97974"/>
                  </a:cubicBezTo>
                  <a:lnTo>
                    <a:pt x="38503" y="97974"/>
                  </a:lnTo>
                  <a:cubicBezTo>
                    <a:pt x="38461" y="97849"/>
                    <a:pt x="38461" y="97681"/>
                    <a:pt x="38419" y="97556"/>
                  </a:cubicBezTo>
                  <a:cubicBezTo>
                    <a:pt x="38357" y="96363"/>
                    <a:pt x="39246" y="95766"/>
                    <a:pt x="40130" y="95766"/>
                  </a:cubicBezTo>
                  <a:cubicBezTo>
                    <a:pt x="41014" y="95766"/>
                    <a:pt x="41893" y="96363"/>
                    <a:pt x="41809" y="97556"/>
                  </a:cubicBezTo>
                  <a:cubicBezTo>
                    <a:pt x="41809" y="97681"/>
                    <a:pt x="41809" y="97849"/>
                    <a:pt x="41768" y="97974"/>
                  </a:cubicBezTo>
                  <a:lnTo>
                    <a:pt x="43609" y="97974"/>
                  </a:lnTo>
                  <a:cubicBezTo>
                    <a:pt x="43567" y="97849"/>
                    <a:pt x="43567" y="97681"/>
                    <a:pt x="43567" y="97556"/>
                  </a:cubicBezTo>
                  <a:cubicBezTo>
                    <a:pt x="43567" y="96426"/>
                    <a:pt x="44404" y="95861"/>
                    <a:pt x="45241" y="95861"/>
                  </a:cubicBezTo>
                  <a:cubicBezTo>
                    <a:pt x="46078" y="95861"/>
                    <a:pt x="46915" y="96426"/>
                    <a:pt x="46915" y="97556"/>
                  </a:cubicBezTo>
                  <a:cubicBezTo>
                    <a:pt x="46915" y="97681"/>
                    <a:pt x="46915" y="97849"/>
                    <a:pt x="46873" y="97974"/>
                  </a:cubicBezTo>
                  <a:lnTo>
                    <a:pt x="48715" y="97974"/>
                  </a:lnTo>
                  <a:cubicBezTo>
                    <a:pt x="48464" y="96970"/>
                    <a:pt x="49175" y="95965"/>
                    <a:pt x="50221" y="95882"/>
                  </a:cubicBezTo>
                  <a:lnTo>
                    <a:pt x="50347" y="95882"/>
                  </a:lnTo>
                  <a:cubicBezTo>
                    <a:pt x="51310" y="95882"/>
                    <a:pt x="52063" y="96635"/>
                    <a:pt x="52063" y="97597"/>
                  </a:cubicBezTo>
                  <a:cubicBezTo>
                    <a:pt x="52063" y="97723"/>
                    <a:pt x="52021" y="97890"/>
                    <a:pt x="51979" y="98016"/>
                  </a:cubicBezTo>
                  <a:lnTo>
                    <a:pt x="53821" y="98016"/>
                  </a:lnTo>
                  <a:cubicBezTo>
                    <a:pt x="53779" y="97890"/>
                    <a:pt x="53779" y="97723"/>
                    <a:pt x="53779" y="97597"/>
                  </a:cubicBezTo>
                  <a:cubicBezTo>
                    <a:pt x="53779" y="96467"/>
                    <a:pt x="54626" y="95903"/>
                    <a:pt x="55474" y="95903"/>
                  </a:cubicBezTo>
                  <a:cubicBezTo>
                    <a:pt x="56321" y="95903"/>
                    <a:pt x="57169" y="96467"/>
                    <a:pt x="57169" y="97597"/>
                  </a:cubicBezTo>
                  <a:cubicBezTo>
                    <a:pt x="57169" y="97723"/>
                    <a:pt x="57127" y="97890"/>
                    <a:pt x="57085" y="98016"/>
                  </a:cubicBezTo>
                  <a:lnTo>
                    <a:pt x="58968" y="98016"/>
                  </a:lnTo>
                  <a:cubicBezTo>
                    <a:pt x="58927" y="97890"/>
                    <a:pt x="58885" y="97723"/>
                    <a:pt x="58885" y="97597"/>
                  </a:cubicBezTo>
                  <a:cubicBezTo>
                    <a:pt x="58822" y="96405"/>
                    <a:pt x="59701" y="95808"/>
                    <a:pt x="60580" y="95808"/>
                  </a:cubicBezTo>
                  <a:cubicBezTo>
                    <a:pt x="61459" y="95808"/>
                    <a:pt x="62337" y="96405"/>
                    <a:pt x="62275" y="97597"/>
                  </a:cubicBezTo>
                  <a:cubicBezTo>
                    <a:pt x="62275" y="97723"/>
                    <a:pt x="62233" y="97890"/>
                    <a:pt x="62191" y="98016"/>
                  </a:cubicBezTo>
                  <a:lnTo>
                    <a:pt x="64074" y="98016"/>
                  </a:lnTo>
                  <a:cubicBezTo>
                    <a:pt x="63781" y="97012"/>
                    <a:pt x="64535" y="95965"/>
                    <a:pt x="65581" y="95923"/>
                  </a:cubicBezTo>
                  <a:lnTo>
                    <a:pt x="65581" y="94166"/>
                  </a:lnTo>
                  <a:cubicBezTo>
                    <a:pt x="63446" y="94040"/>
                    <a:pt x="63446" y="90901"/>
                    <a:pt x="65581" y="90776"/>
                  </a:cubicBezTo>
                  <a:lnTo>
                    <a:pt x="65581" y="89060"/>
                  </a:lnTo>
                  <a:cubicBezTo>
                    <a:pt x="63321" y="89060"/>
                    <a:pt x="63321" y="85670"/>
                    <a:pt x="65581" y="85670"/>
                  </a:cubicBezTo>
                  <a:lnTo>
                    <a:pt x="65581" y="83954"/>
                  </a:lnTo>
                  <a:cubicBezTo>
                    <a:pt x="63321" y="83954"/>
                    <a:pt x="63321" y="80564"/>
                    <a:pt x="65581" y="80564"/>
                  </a:cubicBezTo>
                  <a:lnTo>
                    <a:pt x="65581" y="78848"/>
                  </a:lnTo>
                  <a:cubicBezTo>
                    <a:pt x="63446" y="78723"/>
                    <a:pt x="63446" y="75542"/>
                    <a:pt x="65581" y="75458"/>
                  </a:cubicBezTo>
                  <a:lnTo>
                    <a:pt x="65581" y="73700"/>
                  </a:lnTo>
                  <a:cubicBezTo>
                    <a:pt x="63321" y="73700"/>
                    <a:pt x="63321" y="70310"/>
                    <a:pt x="65581" y="70310"/>
                  </a:cubicBezTo>
                  <a:lnTo>
                    <a:pt x="65581" y="68594"/>
                  </a:lnTo>
                  <a:cubicBezTo>
                    <a:pt x="63321" y="68594"/>
                    <a:pt x="63321" y="65204"/>
                    <a:pt x="65581" y="65204"/>
                  </a:cubicBezTo>
                  <a:lnTo>
                    <a:pt x="65581" y="63489"/>
                  </a:lnTo>
                  <a:cubicBezTo>
                    <a:pt x="63446" y="63363"/>
                    <a:pt x="63446" y="60224"/>
                    <a:pt x="65581" y="60099"/>
                  </a:cubicBezTo>
                  <a:lnTo>
                    <a:pt x="65581" y="58383"/>
                  </a:lnTo>
                  <a:cubicBezTo>
                    <a:pt x="63321" y="58383"/>
                    <a:pt x="63321" y="54993"/>
                    <a:pt x="65581" y="54993"/>
                  </a:cubicBezTo>
                  <a:lnTo>
                    <a:pt x="65581" y="53277"/>
                  </a:lnTo>
                  <a:cubicBezTo>
                    <a:pt x="63321" y="53277"/>
                    <a:pt x="63321" y="49887"/>
                    <a:pt x="65581" y="49887"/>
                  </a:cubicBezTo>
                  <a:lnTo>
                    <a:pt x="65581" y="48129"/>
                  </a:lnTo>
                  <a:cubicBezTo>
                    <a:pt x="63446" y="48004"/>
                    <a:pt x="63446" y="44865"/>
                    <a:pt x="65581" y="44739"/>
                  </a:cubicBezTo>
                  <a:lnTo>
                    <a:pt x="65581" y="43023"/>
                  </a:lnTo>
                  <a:cubicBezTo>
                    <a:pt x="63321" y="43023"/>
                    <a:pt x="63321" y="39633"/>
                    <a:pt x="65581" y="39633"/>
                  </a:cubicBezTo>
                  <a:lnTo>
                    <a:pt x="65581" y="37917"/>
                  </a:lnTo>
                  <a:cubicBezTo>
                    <a:pt x="63321" y="37917"/>
                    <a:pt x="63321" y="34527"/>
                    <a:pt x="65581" y="34527"/>
                  </a:cubicBezTo>
                  <a:lnTo>
                    <a:pt x="65581" y="32770"/>
                  </a:lnTo>
                  <a:cubicBezTo>
                    <a:pt x="63446" y="32686"/>
                    <a:pt x="63446" y="29505"/>
                    <a:pt x="65581" y="29422"/>
                  </a:cubicBezTo>
                  <a:lnTo>
                    <a:pt x="65581" y="27664"/>
                  </a:lnTo>
                  <a:cubicBezTo>
                    <a:pt x="63321" y="27664"/>
                    <a:pt x="63321" y="24274"/>
                    <a:pt x="65581" y="24274"/>
                  </a:cubicBezTo>
                  <a:lnTo>
                    <a:pt x="65581" y="22558"/>
                  </a:lnTo>
                  <a:cubicBezTo>
                    <a:pt x="63321" y="22558"/>
                    <a:pt x="63321" y="19168"/>
                    <a:pt x="65581" y="19168"/>
                  </a:cubicBezTo>
                  <a:lnTo>
                    <a:pt x="65581" y="17452"/>
                  </a:lnTo>
                  <a:cubicBezTo>
                    <a:pt x="63446" y="17326"/>
                    <a:pt x="63446" y="14188"/>
                    <a:pt x="65581" y="14062"/>
                  </a:cubicBezTo>
                  <a:lnTo>
                    <a:pt x="65581" y="12346"/>
                  </a:lnTo>
                  <a:cubicBezTo>
                    <a:pt x="63321" y="12346"/>
                    <a:pt x="63321" y="8956"/>
                    <a:pt x="65581" y="8956"/>
                  </a:cubicBezTo>
                  <a:lnTo>
                    <a:pt x="65581" y="7240"/>
                  </a:lnTo>
                  <a:cubicBezTo>
                    <a:pt x="63446" y="7115"/>
                    <a:pt x="63446" y="3934"/>
                    <a:pt x="65581" y="3850"/>
                  </a:cubicBezTo>
                  <a:lnTo>
                    <a:pt x="65581" y="1674"/>
                  </a:lnTo>
                  <a:cubicBezTo>
                    <a:pt x="64702" y="1632"/>
                    <a:pt x="63991" y="879"/>
                    <a:pt x="63991" y="0"/>
                  </a:cubicBezTo>
                  <a:lnTo>
                    <a:pt x="62275" y="0"/>
                  </a:lnTo>
                  <a:cubicBezTo>
                    <a:pt x="62275" y="921"/>
                    <a:pt x="61479" y="1716"/>
                    <a:pt x="60559" y="1716"/>
                  </a:cubicBezTo>
                  <a:cubicBezTo>
                    <a:pt x="59638" y="1674"/>
                    <a:pt x="58885" y="921"/>
                    <a:pt x="58885" y="0"/>
                  </a:cubicBezTo>
                  <a:lnTo>
                    <a:pt x="57169" y="0"/>
                  </a:lnTo>
                  <a:cubicBezTo>
                    <a:pt x="57169" y="1130"/>
                    <a:pt x="56321" y="1695"/>
                    <a:pt x="55474" y="1695"/>
                  </a:cubicBezTo>
                  <a:cubicBezTo>
                    <a:pt x="54626" y="1695"/>
                    <a:pt x="53779" y="1130"/>
                    <a:pt x="53779" y="0"/>
                  </a:cubicBezTo>
                  <a:lnTo>
                    <a:pt x="52063" y="0"/>
                  </a:lnTo>
                  <a:cubicBezTo>
                    <a:pt x="52063" y="921"/>
                    <a:pt x="51310" y="1674"/>
                    <a:pt x="50347" y="1716"/>
                  </a:cubicBezTo>
                  <a:lnTo>
                    <a:pt x="50221" y="1716"/>
                  </a:lnTo>
                  <a:cubicBezTo>
                    <a:pt x="49343" y="1632"/>
                    <a:pt x="48631" y="879"/>
                    <a:pt x="48673" y="0"/>
                  </a:cubicBezTo>
                  <a:lnTo>
                    <a:pt x="46957" y="0"/>
                  </a:lnTo>
                  <a:cubicBezTo>
                    <a:pt x="46957" y="921"/>
                    <a:pt x="46162" y="1674"/>
                    <a:pt x="45241" y="1716"/>
                  </a:cubicBezTo>
                  <a:cubicBezTo>
                    <a:pt x="44320" y="1674"/>
                    <a:pt x="43567" y="921"/>
                    <a:pt x="43567" y="0"/>
                  </a:cubicBezTo>
                  <a:lnTo>
                    <a:pt x="41851" y="0"/>
                  </a:lnTo>
                  <a:cubicBezTo>
                    <a:pt x="41851" y="921"/>
                    <a:pt x="41098" y="1674"/>
                    <a:pt x="40177" y="1716"/>
                  </a:cubicBezTo>
                  <a:cubicBezTo>
                    <a:pt x="39215" y="1716"/>
                    <a:pt x="38461" y="963"/>
                    <a:pt x="38461" y="0"/>
                  </a:cubicBezTo>
                  <a:lnTo>
                    <a:pt x="36704" y="0"/>
                  </a:lnTo>
                  <a:cubicBezTo>
                    <a:pt x="36704" y="921"/>
                    <a:pt x="35950" y="1674"/>
                    <a:pt x="35029" y="1716"/>
                  </a:cubicBezTo>
                  <a:cubicBezTo>
                    <a:pt x="34067" y="1674"/>
                    <a:pt x="33314" y="921"/>
                    <a:pt x="33314" y="0"/>
                  </a:cubicBezTo>
                  <a:lnTo>
                    <a:pt x="31598" y="0"/>
                  </a:lnTo>
                  <a:cubicBezTo>
                    <a:pt x="31598" y="921"/>
                    <a:pt x="30844" y="1674"/>
                    <a:pt x="29924" y="1716"/>
                  </a:cubicBezTo>
                  <a:cubicBezTo>
                    <a:pt x="28961" y="1674"/>
                    <a:pt x="28208" y="921"/>
                    <a:pt x="28208" y="0"/>
                  </a:cubicBezTo>
                  <a:lnTo>
                    <a:pt x="26492" y="0"/>
                  </a:lnTo>
                  <a:cubicBezTo>
                    <a:pt x="26492" y="921"/>
                    <a:pt x="25739" y="1674"/>
                    <a:pt x="24818" y="1716"/>
                  </a:cubicBezTo>
                  <a:cubicBezTo>
                    <a:pt x="23855" y="1674"/>
                    <a:pt x="23102" y="921"/>
                    <a:pt x="23102" y="0"/>
                  </a:cubicBezTo>
                  <a:lnTo>
                    <a:pt x="21386" y="0"/>
                  </a:lnTo>
                  <a:cubicBezTo>
                    <a:pt x="21386" y="921"/>
                    <a:pt x="20633" y="1674"/>
                    <a:pt x="19670" y="1716"/>
                  </a:cubicBezTo>
                  <a:cubicBezTo>
                    <a:pt x="18749" y="1674"/>
                    <a:pt x="17996" y="921"/>
                    <a:pt x="17996" y="0"/>
                  </a:cubicBezTo>
                  <a:lnTo>
                    <a:pt x="16280" y="0"/>
                  </a:lnTo>
                  <a:cubicBezTo>
                    <a:pt x="16280" y="84"/>
                    <a:pt x="16280" y="126"/>
                    <a:pt x="16280" y="209"/>
                  </a:cubicBezTo>
                  <a:cubicBezTo>
                    <a:pt x="16280" y="209"/>
                    <a:pt x="16280" y="251"/>
                    <a:pt x="16280" y="251"/>
                  </a:cubicBezTo>
                  <a:cubicBezTo>
                    <a:pt x="16280" y="335"/>
                    <a:pt x="16238" y="377"/>
                    <a:pt x="16238" y="460"/>
                  </a:cubicBezTo>
                  <a:lnTo>
                    <a:pt x="16238" y="502"/>
                  </a:lnTo>
                  <a:cubicBezTo>
                    <a:pt x="16071" y="921"/>
                    <a:pt x="15778" y="1297"/>
                    <a:pt x="15359" y="1507"/>
                  </a:cubicBezTo>
                  <a:cubicBezTo>
                    <a:pt x="15150" y="1632"/>
                    <a:pt x="14857" y="1674"/>
                    <a:pt x="14606" y="1674"/>
                  </a:cubicBezTo>
                  <a:cubicBezTo>
                    <a:pt x="14581" y="1675"/>
                    <a:pt x="14555" y="1676"/>
                    <a:pt x="14530" y="1676"/>
                  </a:cubicBezTo>
                  <a:cubicBezTo>
                    <a:pt x="13604" y="1676"/>
                    <a:pt x="12890" y="937"/>
                    <a:pt x="12890" y="0"/>
                  </a:cubicBezTo>
                  <a:lnTo>
                    <a:pt x="11174" y="0"/>
                  </a:lnTo>
                  <a:cubicBezTo>
                    <a:pt x="11174" y="1130"/>
                    <a:pt x="10327" y="1695"/>
                    <a:pt x="9479" y="1695"/>
                  </a:cubicBezTo>
                  <a:cubicBezTo>
                    <a:pt x="8632" y="1695"/>
                    <a:pt x="7784" y="1130"/>
                    <a:pt x="7784" y="0"/>
                  </a:cubicBezTo>
                  <a:lnTo>
                    <a:pt x="6027" y="0"/>
                  </a:lnTo>
                  <a:cubicBezTo>
                    <a:pt x="6027" y="921"/>
                    <a:pt x="5273" y="1716"/>
                    <a:pt x="4353" y="1716"/>
                  </a:cubicBezTo>
                  <a:cubicBezTo>
                    <a:pt x="3432" y="1716"/>
                    <a:pt x="2637" y="921"/>
                    <a:pt x="2637" y="0"/>
                  </a:cubicBezTo>
                  <a:close/>
                </a:path>
              </a:pathLst>
            </a:custGeom>
            <a:solidFill>
              <a:schemeClr val="accent4"/>
            </a:solidFill>
            <a:ln>
              <a:noFill/>
            </a:ln>
            <a:effectLst>
              <a:outerShdw dist="66675" dir="2340000" algn="bl" rotWithShape="0">
                <a:srgbClr val="000000">
                  <a:alpha val="5000"/>
                </a:srgbClr>
              </a:outerShdw>
            </a:effectLst>
          </p:spPr>
          <p:txBody>
            <a:bodyPr spcFirstLastPara="1" wrap="square" lIns="103208" tIns="103208" rIns="103208" bIns="103208" anchor="ctr" anchorCtr="0">
              <a:noAutofit/>
            </a:bodyPr>
            <a:lstStyle/>
            <a:p>
              <a:endParaRPr sz="1995"/>
            </a:p>
          </p:txBody>
        </p:sp>
        <p:sp>
          <p:nvSpPr>
            <p:cNvPr id="3838" name="Google Shape;3838;p25"/>
            <p:cNvSpPr/>
            <p:nvPr/>
          </p:nvSpPr>
          <p:spPr>
            <a:xfrm>
              <a:off x="1258100" y="402375"/>
              <a:ext cx="614200" cy="2120850"/>
            </a:xfrm>
            <a:custGeom>
              <a:avLst/>
              <a:gdLst/>
              <a:ahLst/>
              <a:cxnLst/>
              <a:rect l="l" t="t" r="r" b="b"/>
              <a:pathLst>
                <a:path w="24568" h="84834" extrusionOk="0">
                  <a:moveTo>
                    <a:pt x="0" y="1"/>
                  </a:moveTo>
                  <a:lnTo>
                    <a:pt x="0" y="84833"/>
                  </a:lnTo>
                  <a:lnTo>
                    <a:pt x="24567" y="84833"/>
                  </a:lnTo>
                  <a:lnTo>
                    <a:pt x="24567" y="1"/>
                  </a:lnTo>
                  <a:close/>
                </a:path>
              </a:pathLst>
            </a:custGeom>
            <a:solidFill>
              <a:schemeClr val="accent6"/>
            </a:solidFill>
            <a:ln>
              <a:noFill/>
            </a:ln>
          </p:spPr>
          <p:txBody>
            <a:bodyPr spcFirstLastPara="1" wrap="square" lIns="103208" tIns="103208" rIns="103208" bIns="103208" anchor="ctr" anchorCtr="0">
              <a:noAutofit/>
            </a:bodyPr>
            <a:lstStyle/>
            <a:p>
              <a:endParaRPr sz="1995"/>
            </a:p>
          </p:txBody>
        </p:sp>
        <p:sp>
          <p:nvSpPr>
            <p:cNvPr id="3839" name="Google Shape;3839;p25"/>
            <p:cNvSpPr/>
            <p:nvPr/>
          </p:nvSpPr>
          <p:spPr>
            <a:xfrm>
              <a:off x="1335525" y="477700"/>
              <a:ext cx="453050" cy="2045525"/>
            </a:xfrm>
            <a:custGeom>
              <a:avLst/>
              <a:gdLst/>
              <a:ahLst/>
              <a:cxnLst/>
              <a:rect l="l" t="t" r="r" b="b"/>
              <a:pathLst>
                <a:path w="18122" h="81821" extrusionOk="0">
                  <a:moveTo>
                    <a:pt x="4478" y="26618"/>
                  </a:moveTo>
                  <a:cubicBezTo>
                    <a:pt x="4771" y="26618"/>
                    <a:pt x="5022" y="26870"/>
                    <a:pt x="5022" y="27163"/>
                  </a:cubicBezTo>
                  <a:lnTo>
                    <a:pt x="5022" y="29381"/>
                  </a:lnTo>
                  <a:lnTo>
                    <a:pt x="3851" y="29381"/>
                  </a:lnTo>
                  <a:lnTo>
                    <a:pt x="3851" y="27163"/>
                  </a:lnTo>
                  <a:cubicBezTo>
                    <a:pt x="3851" y="26870"/>
                    <a:pt x="4102" y="26618"/>
                    <a:pt x="4395" y="26618"/>
                  </a:cubicBezTo>
                  <a:close/>
                  <a:moveTo>
                    <a:pt x="7282" y="26618"/>
                  </a:moveTo>
                  <a:cubicBezTo>
                    <a:pt x="7575" y="26618"/>
                    <a:pt x="7827" y="26870"/>
                    <a:pt x="7827" y="27163"/>
                  </a:cubicBezTo>
                  <a:lnTo>
                    <a:pt x="7868" y="29381"/>
                  </a:lnTo>
                  <a:lnTo>
                    <a:pt x="6697" y="29381"/>
                  </a:lnTo>
                  <a:lnTo>
                    <a:pt x="6697" y="27163"/>
                  </a:lnTo>
                  <a:cubicBezTo>
                    <a:pt x="6697" y="26870"/>
                    <a:pt x="6906" y="26618"/>
                    <a:pt x="7199" y="26618"/>
                  </a:cubicBezTo>
                  <a:close/>
                  <a:moveTo>
                    <a:pt x="10128" y="26618"/>
                  </a:moveTo>
                  <a:cubicBezTo>
                    <a:pt x="10421" y="26618"/>
                    <a:pt x="10672" y="26870"/>
                    <a:pt x="10672" y="27163"/>
                  </a:cubicBezTo>
                  <a:lnTo>
                    <a:pt x="10714" y="29381"/>
                  </a:lnTo>
                  <a:lnTo>
                    <a:pt x="9501" y="29381"/>
                  </a:lnTo>
                  <a:lnTo>
                    <a:pt x="9501" y="27163"/>
                  </a:lnTo>
                  <a:cubicBezTo>
                    <a:pt x="9501" y="26870"/>
                    <a:pt x="9752" y="26618"/>
                    <a:pt x="10045" y="26618"/>
                  </a:cubicBezTo>
                  <a:close/>
                  <a:moveTo>
                    <a:pt x="12974" y="26618"/>
                  </a:moveTo>
                  <a:cubicBezTo>
                    <a:pt x="13267" y="26618"/>
                    <a:pt x="13518" y="26870"/>
                    <a:pt x="13518" y="27163"/>
                  </a:cubicBezTo>
                  <a:lnTo>
                    <a:pt x="13518" y="29381"/>
                  </a:lnTo>
                  <a:lnTo>
                    <a:pt x="12346" y="29381"/>
                  </a:lnTo>
                  <a:lnTo>
                    <a:pt x="12346" y="27163"/>
                  </a:lnTo>
                  <a:cubicBezTo>
                    <a:pt x="12346" y="26870"/>
                    <a:pt x="12598" y="26618"/>
                    <a:pt x="12891" y="26618"/>
                  </a:cubicBezTo>
                  <a:close/>
                  <a:moveTo>
                    <a:pt x="16155" y="31306"/>
                  </a:moveTo>
                  <a:lnTo>
                    <a:pt x="16155" y="45535"/>
                  </a:lnTo>
                  <a:lnTo>
                    <a:pt x="1925" y="45535"/>
                  </a:lnTo>
                  <a:lnTo>
                    <a:pt x="1925" y="31306"/>
                  </a:lnTo>
                  <a:close/>
                  <a:moveTo>
                    <a:pt x="4604" y="49218"/>
                  </a:moveTo>
                  <a:lnTo>
                    <a:pt x="4604" y="79309"/>
                  </a:lnTo>
                  <a:lnTo>
                    <a:pt x="3139" y="79309"/>
                  </a:lnTo>
                  <a:lnTo>
                    <a:pt x="3139" y="49218"/>
                  </a:lnTo>
                  <a:close/>
                  <a:moveTo>
                    <a:pt x="7994" y="49218"/>
                  </a:moveTo>
                  <a:lnTo>
                    <a:pt x="8036" y="79309"/>
                  </a:lnTo>
                  <a:lnTo>
                    <a:pt x="6571" y="79309"/>
                  </a:lnTo>
                  <a:lnTo>
                    <a:pt x="6571" y="49218"/>
                  </a:lnTo>
                  <a:close/>
                  <a:moveTo>
                    <a:pt x="11426" y="49218"/>
                  </a:moveTo>
                  <a:lnTo>
                    <a:pt x="11426" y="79309"/>
                  </a:lnTo>
                  <a:lnTo>
                    <a:pt x="9961" y="79309"/>
                  </a:lnTo>
                  <a:lnTo>
                    <a:pt x="9961" y="49218"/>
                  </a:lnTo>
                  <a:close/>
                  <a:moveTo>
                    <a:pt x="14858" y="49218"/>
                  </a:moveTo>
                  <a:lnTo>
                    <a:pt x="14858" y="79309"/>
                  </a:lnTo>
                  <a:lnTo>
                    <a:pt x="13393" y="79309"/>
                  </a:lnTo>
                  <a:lnTo>
                    <a:pt x="13393" y="49218"/>
                  </a:lnTo>
                  <a:close/>
                  <a:moveTo>
                    <a:pt x="9040" y="1"/>
                  </a:moveTo>
                  <a:cubicBezTo>
                    <a:pt x="9040" y="1"/>
                    <a:pt x="7534" y="17202"/>
                    <a:pt x="7408" y="17327"/>
                  </a:cubicBezTo>
                  <a:lnTo>
                    <a:pt x="4437" y="20676"/>
                  </a:lnTo>
                  <a:lnTo>
                    <a:pt x="4437" y="24442"/>
                  </a:lnTo>
                  <a:lnTo>
                    <a:pt x="2804" y="24442"/>
                  </a:lnTo>
                  <a:lnTo>
                    <a:pt x="2804" y="29381"/>
                  </a:lnTo>
                  <a:lnTo>
                    <a:pt x="0" y="29381"/>
                  </a:lnTo>
                  <a:lnTo>
                    <a:pt x="0" y="47502"/>
                  </a:lnTo>
                  <a:lnTo>
                    <a:pt x="1925" y="47502"/>
                  </a:lnTo>
                  <a:lnTo>
                    <a:pt x="1925" y="81820"/>
                  </a:lnTo>
                  <a:lnTo>
                    <a:pt x="16155" y="81820"/>
                  </a:lnTo>
                  <a:lnTo>
                    <a:pt x="16155" y="47502"/>
                  </a:lnTo>
                  <a:lnTo>
                    <a:pt x="18122" y="47502"/>
                  </a:lnTo>
                  <a:lnTo>
                    <a:pt x="18122" y="29381"/>
                  </a:lnTo>
                  <a:lnTo>
                    <a:pt x="15067" y="29381"/>
                  </a:lnTo>
                  <a:lnTo>
                    <a:pt x="15067" y="24442"/>
                  </a:lnTo>
                  <a:lnTo>
                    <a:pt x="13183" y="24442"/>
                  </a:lnTo>
                  <a:lnTo>
                    <a:pt x="13183" y="20676"/>
                  </a:lnTo>
                  <a:lnTo>
                    <a:pt x="10505" y="17327"/>
                  </a:lnTo>
                  <a:lnTo>
                    <a:pt x="10589" y="17327"/>
                  </a:lnTo>
                  <a:lnTo>
                    <a:pt x="9040" y="1"/>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40" name="Google Shape;3840;p25"/>
            <p:cNvSpPr/>
            <p:nvPr/>
          </p:nvSpPr>
          <p:spPr>
            <a:xfrm>
              <a:off x="1408750" y="1296325"/>
              <a:ext cx="339025" cy="283150"/>
            </a:xfrm>
            <a:custGeom>
              <a:avLst/>
              <a:gdLst/>
              <a:ahLst/>
              <a:cxnLst/>
              <a:rect l="l" t="t" r="r" b="b"/>
              <a:pathLst>
                <a:path w="13561" h="11326" extrusionOk="0">
                  <a:moveTo>
                    <a:pt x="6028" y="1197"/>
                  </a:moveTo>
                  <a:cubicBezTo>
                    <a:pt x="8497" y="1197"/>
                    <a:pt x="10506" y="3206"/>
                    <a:pt x="10506" y="5676"/>
                  </a:cubicBezTo>
                  <a:cubicBezTo>
                    <a:pt x="10506" y="8393"/>
                    <a:pt x="8285" y="10172"/>
                    <a:pt x="5981" y="10172"/>
                  </a:cubicBezTo>
                  <a:cubicBezTo>
                    <a:pt x="4877" y="10172"/>
                    <a:pt x="3755" y="9764"/>
                    <a:pt x="2847" y="8856"/>
                  </a:cubicBezTo>
                  <a:cubicBezTo>
                    <a:pt x="1" y="6010"/>
                    <a:pt x="2010" y="1197"/>
                    <a:pt x="6028" y="1197"/>
                  </a:cubicBezTo>
                  <a:close/>
                  <a:moveTo>
                    <a:pt x="6062" y="0"/>
                  </a:moveTo>
                  <a:cubicBezTo>
                    <a:pt x="3145" y="0"/>
                    <a:pt x="336" y="2270"/>
                    <a:pt x="336" y="5676"/>
                  </a:cubicBezTo>
                  <a:cubicBezTo>
                    <a:pt x="336" y="8814"/>
                    <a:pt x="2889" y="11326"/>
                    <a:pt x="6028" y="11326"/>
                  </a:cubicBezTo>
                  <a:cubicBezTo>
                    <a:pt x="11050" y="11326"/>
                    <a:pt x="13561" y="5257"/>
                    <a:pt x="10003" y="1658"/>
                  </a:cubicBezTo>
                  <a:cubicBezTo>
                    <a:pt x="8858" y="512"/>
                    <a:pt x="7448" y="0"/>
                    <a:pt x="6062" y="0"/>
                  </a:cubicBez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41" name="Google Shape;3841;p25"/>
            <p:cNvSpPr/>
            <p:nvPr/>
          </p:nvSpPr>
          <p:spPr>
            <a:xfrm>
              <a:off x="1544775" y="1344025"/>
              <a:ext cx="96275" cy="108850"/>
            </a:xfrm>
            <a:custGeom>
              <a:avLst/>
              <a:gdLst/>
              <a:ahLst/>
              <a:cxnLst/>
              <a:rect l="l" t="t" r="r" b="b"/>
              <a:pathLst>
                <a:path w="3851" h="4354" extrusionOk="0">
                  <a:moveTo>
                    <a:pt x="1" y="1"/>
                  </a:moveTo>
                  <a:lnTo>
                    <a:pt x="1" y="4353"/>
                  </a:lnTo>
                  <a:lnTo>
                    <a:pt x="3851" y="4353"/>
                  </a:lnTo>
                  <a:lnTo>
                    <a:pt x="3851" y="3182"/>
                  </a:lnTo>
                  <a:lnTo>
                    <a:pt x="1131" y="3182"/>
                  </a:lnTo>
                  <a:lnTo>
                    <a:pt x="1131" y="1"/>
                  </a:lnTo>
                  <a:close/>
                </a:path>
              </a:pathLst>
            </a:custGeom>
            <a:solidFill>
              <a:schemeClr val="accent4"/>
            </a:solidFill>
            <a:ln>
              <a:noFill/>
            </a:ln>
          </p:spPr>
          <p:txBody>
            <a:bodyPr spcFirstLastPara="1" wrap="square" lIns="103208" tIns="103208" rIns="103208" bIns="103208" anchor="ctr" anchorCtr="0">
              <a:noAutofit/>
            </a:bodyPr>
            <a:lstStyle/>
            <a:p>
              <a:endParaRPr sz="1995"/>
            </a:p>
          </p:txBody>
        </p:sp>
        <p:sp>
          <p:nvSpPr>
            <p:cNvPr id="3842" name="Google Shape;3842;p25"/>
            <p:cNvSpPr/>
            <p:nvPr/>
          </p:nvSpPr>
          <p:spPr>
            <a:xfrm>
              <a:off x="2225900" y="2330675"/>
              <a:ext cx="339025" cy="141275"/>
            </a:xfrm>
            <a:custGeom>
              <a:avLst/>
              <a:gdLst/>
              <a:ahLst/>
              <a:cxnLst/>
              <a:rect l="l" t="t" r="r" b="b"/>
              <a:pathLst>
                <a:path w="13561" h="5651" extrusionOk="0">
                  <a:moveTo>
                    <a:pt x="11635" y="1"/>
                  </a:moveTo>
                  <a:lnTo>
                    <a:pt x="11635" y="3516"/>
                  </a:lnTo>
                  <a:lnTo>
                    <a:pt x="1" y="3516"/>
                  </a:lnTo>
                  <a:lnTo>
                    <a:pt x="1" y="5651"/>
                  </a:lnTo>
                  <a:lnTo>
                    <a:pt x="13561" y="5651"/>
                  </a:lnTo>
                  <a:lnTo>
                    <a:pt x="13561" y="1"/>
                  </a:ln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43" name="Google Shape;3843;p25"/>
            <p:cNvSpPr/>
            <p:nvPr/>
          </p:nvSpPr>
          <p:spPr>
            <a:xfrm>
              <a:off x="2222775" y="2149675"/>
              <a:ext cx="346325" cy="162200"/>
            </a:xfrm>
            <a:custGeom>
              <a:avLst/>
              <a:gdLst/>
              <a:ahLst/>
              <a:cxnLst/>
              <a:rect l="l" t="t" r="r" b="b"/>
              <a:pathLst>
                <a:path w="13853" h="6488" extrusionOk="0">
                  <a:moveTo>
                    <a:pt x="10589" y="2135"/>
                  </a:moveTo>
                  <a:cubicBezTo>
                    <a:pt x="11551" y="2135"/>
                    <a:pt x="11928" y="2553"/>
                    <a:pt x="11928" y="3265"/>
                  </a:cubicBezTo>
                  <a:cubicBezTo>
                    <a:pt x="11928" y="3935"/>
                    <a:pt x="11551" y="4353"/>
                    <a:pt x="10589" y="4353"/>
                  </a:cubicBezTo>
                  <a:lnTo>
                    <a:pt x="3265" y="4353"/>
                  </a:lnTo>
                  <a:cubicBezTo>
                    <a:pt x="2302" y="4353"/>
                    <a:pt x="1925" y="3935"/>
                    <a:pt x="1925" y="3265"/>
                  </a:cubicBezTo>
                  <a:cubicBezTo>
                    <a:pt x="1925" y="2553"/>
                    <a:pt x="2302" y="2135"/>
                    <a:pt x="3265" y="2135"/>
                  </a:cubicBezTo>
                  <a:close/>
                  <a:moveTo>
                    <a:pt x="3432" y="1"/>
                  </a:moveTo>
                  <a:cubicBezTo>
                    <a:pt x="1256" y="1"/>
                    <a:pt x="0" y="1172"/>
                    <a:pt x="0" y="3265"/>
                  </a:cubicBezTo>
                  <a:cubicBezTo>
                    <a:pt x="0" y="5358"/>
                    <a:pt x="1256" y="6487"/>
                    <a:pt x="3432" y="6487"/>
                  </a:cubicBezTo>
                  <a:lnTo>
                    <a:pt x="10463" y="6487"/>
                  </a:lnTo>
                  <a:cubicBezTo>
                    <a:pt x="12639" y="6487"/>
                    <a:pt x="13853" y="5358"/>
                    <a:pt x="13853" y="3265"/>
                  </a:cubicBezTo>
                  <a:cubicBezTo>
                    <a:pt x="13853" y="1172"/>
                    <a:pt x="12639" y="1"/>
                    <a:pt x="10463" y="1"/>
                  </a:cubicBez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44" name="Google Shape;3844;p25"/>
            <p:cNvSpPr/>
            <p:nvPr/>
          </p:nvSpPr>
          <p:spPr>
            <a:xfrm>
              <a:off x="2225900" y="1946700"/>
              <a:ext cx="339025" cy="169525"/>
            </a:xfrm>
            <a:custGeom>
              <a:avLst/>
              <a:gdLst/>
              <a:ahLst/>
              <a:cxnLst/>
              <a:rect l="l" t="t" r="r" b="b"/>
              <a:pathLst>
                <a:path w="13561" h="6781" extrusionOk="0">
                  <a:moveTo>
                    <a:pt x="1" y="0"/>
                  </a:moveTo>
                  <a:lnTo>
                    <a:pt x="1" y="1926"/>
                  </a:lnTo>
                  <a:lnTo>
                    <a:pt x="8120" y="1926"/>
                  </a:lnTo>
                  <a:lnTo>
                    <a:pt x="1" y="4102"/>
                  </a:lnTo>
                  <a:lnTo>
                    <a:pt x="1" y="6780"/>
                  </a:lnTo>
                  <a:lnTo>
                    <a:pt x="13561" y="6780"/>
                  </a:lnTo>
                  <a:lnTo>
                    <a:pt x="13561" y="4855"/>
                  </a:lnTo>
                  <a:lnTo>
                    <a:pt x="3767" y="4855"/>
                  </a:lnTo>
                  <a:lnTo>
                    <a:pt x="13561" y="2218"/>
                  </a:lnTo>
                  <a:lnTo>
                    <a:pt x="13561" y="0"/>
                  </a:ln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45" name="Google Shape;3845;p25"/>
            <p:cNvSpPr/>
            <p:nvPr/>
          </p:nvSpPr>
          <p:spPr>
            <a:xfrm>
              <a:off x="2225900" y="1745800"/>
              <a:ext cx="339025" cy="163250"/>
            </a:xfrm>
            <a:custGeom>
              <a:avLst/>
              <a:gdLst/>
              <a:ahLst/>
              <a:cxnLst/>
              <a:rect l="l" t="t" r="r" b="b"/>
              <a:pathLst>
                <a:path w="13561" h="6530" extrusionOk="0">
                  <a:moveTo>
                    <a:pt x="10296" y="2135"/>
                  </a:moveTo>
                  <a:cubicBezTo>
                    <a:pt x="11259" y="2135"/>
                    <a:pt x="11635" y="2512"/>
                    <a:pt x="11635" y="3223"/>
                  </a:cubicBezTo>
                  <a:lnTo>
                    <a:pt x="11635" y="4395"/>
                  </a:lnTo>
                  <a:lnTo>
                    <a:pt x="1968" y="4395"/>
                  </a:lnTo>
                  <a:lnTo>
                    <a:pt x="1968" y="3223"/>
                  </a:lnTo>
                  <a:cubicBezTo>
                    <a:pt x="1968" y="2512"/>
                    <a:pt x="2303" y="2135"/>
                    <a:pt x="3307" y="2135"/>
                  </a:cubicBezTo>
                  <a:close/>
                  <a:moveTo>
                    <a:pt x="3349" y="1"/>
                  </a:moveTo>
                  <a:cubicBezTo>
                    <a:pt x="1173" y="1"/>
                    <a:pt x="1" y="1047"/>
                    <a:pt x="1" y="3182"/>
                  </a:cubicBezTo>
                  <a:lnTo>
                    <a:pt x="1" y="6530"/>
                  </a:lnTo>
                  <a:lnTo>
                    <a:pt x="13561" y="6530"/>
                  </a:lnTo>
                  <a:lnTo>
                    <a:pt x="13561" y="3182"/>
                  </a:lnTo>
                  <a:cubicBezTo>
                    <a:pt x="13561" y="1047"/>
                    <a:pt x="12389" y="1"/>
                    <a:pt x="10212" y="1"/>
                  </a:cubicBez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46" name="Google Shape;3846;p25"/>
            <p:cNvSpPr/>
            <p:nvPr/>
          </p:nvSpPr>
          <p:spPr>
            <a:xfrm>
              <a:off x="2222775" y="1554350"/>
              <a:ext cx="346325" cy="162200"/>
            </a:xfrm>
            <a:custGeom>
              <a:avLst/>
              <a:gdLst/>
              <a:ahLst/>
              <a:cxnLst/>
              <a:rect l="l" t="t" r="r" b="b"/>
              <a:pathLst>
                <a:path w="13853" h="6488" extrusionOk="0">
                  <a:moveTo>
                    <a:pt x="10589" y="2134"/>
                  </a:moveTo>
                  <a:cubicBezTo>
                    <a:pt x="11551" y="2134"/>
                    <a:pt x="11928" y="2553"/>
                    <a:pt x="11928" y="3223"/>
                  </a:cubicBezTo>
                  <a:cubicBezTo>
                    <a:pt x="11928" y="3892"/>
                    <a:pt x="11551" y="4353"/>
                    <a:pt x="10589" y="4353"/>
                  </a:cubicBezTo>
                  <a:lnTo>
                    <a:pt x="3265" y="4353"/>
                  </a:lnTo>
                  <a:cubicBezTo>
                    <a:pt x="2302" y="4353"/>
                    <a:pt x="1925" y="3934"/>
                    <a:pt x="1925" y="3223"/>
                  </a:cubicBezTo>
                  <a:cubicBezTo>
                    <a:pt x="1925" y="2553"/>
                    <a:pt x="2302" y="2134"/>
                    <a:pt x="3265" y="2134"/>
                  </a:cubicBezTo>
                  <a:close/>
                  <a:moveTo>
                    <a:pt x="3432" y="0"/>
                  </a:moveTo>
                  <a:cubicBezTo>
                    <a:pt x="1256" y="0"/>
                    <a:pt x="0" y="1130"/>
                    <a:pt x="0" y="3223"/>
                  </a:cubicBezTo>
                  <a:cubicBezTo>
                    <a:pt x="0" y="5315"/>
                    <a:pt x="1256" y="6487"/>
                    <a:pt x="3432" y="6487"/>
                  </a:cubicBezTo>
                  <a:lnTo>
                    <a:pt x="10463" y="6487"/>
                  </a:lnTo>
                  <a:cubicBezTo>
                    <a:pt x="12639" y="6487"/>
                    <a:pt x="13853" y="5315"/>
                    <a:pt x="13853" y="3223"/>
                  </a:cubicBezTo>
                  <a:cubicBezTo>
                    <a:pt x="13853" y="1130"/>
                    <a:pt x="12639" y="0"/>
                    <a:pt x="10463" y="0"/>
                  </a:cubicBez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47" name="Google Shape;3847;p25"/>
            <p:cNvSpPr/>
            <p:nvPr/>
          </p:nvSpPr>
          <p:spPr>
            <a:xfrm>
              <a:off x="2225900" y="1351350"/>
              <a:ext cx="339025" cy="169525"/>
            </a:xfrm>
            <a:custGeom>
              <a:avLst/>
              <a:gdLst/>
              <a:ahLst/>
              <a:cxnLst/>
              <a:rect l="l" t="t" r="r" b="b"/>
              <a:pathLst>
                <a:path w="13561" h="6781" extrusionOk="0">
                  <a:moveTo>
                    <a:pt x="1" y="1"/>
                  </a:moveTo>
                  <a:lnTo>
                    <a:pt x="1" y="1926"/>
                  </a:lnTo>
                  <a:lnTo>
                    <a:pt x="8120" y="1926"/>
                  </a:lnTo>
                  <a:lnTo>
                    <a:pt x="1" y="4102"/>
                  </a:lnTo>
                  <a:lnTo>
                    <a:pt x="1" y="6781"/>
                  </a:lnTo>
                  <a:lnTo>
                    <a:pt x="13561" y="6781"/>
                  </a:lnTo>
                  <a:lnTo>
                    <a:pt x="13561" y="4856"/>
                  </a:lnTo>
                  <a:lnTo>
                    <a:pt x="3767" y="4856"/>
                  </a:lnTo>
                  <a:lnTo>
                    <a:pt x="13561" y="2219"/>
                  </a:lnTo>
                  <a:lnTo>
                    <a:pt x="13561" y="1"/>
                  </a:ln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48" name="Google Shape;3848;p25"/>
            <p:cNvSpPr/>
            <p:nvPr/>
          </p:nvSpPr>
          <p:spPr>
            <a:xfrm>
              <a:off x="1872275" y="402375"/>
              <a:ext cx="148575" cy="2120850"/>
            </a:xfrm>
            <a:custGeom>
              <a:avLst/>
              <a:gdLst/>
              <a:ahLst/>
              <a:cxnLst/>
              <a:rect l="l" t="t" r="r" b="b"/>
              <a:pathLst>
                <a:path w="5943" h="84834" extrusionOk="0">
                  <a:moveTo>
                    <a:pt x="0" y="1"/>
                  </a:moveTo>
                  <a:lnTo>
                    <a:pt x="0" y="84833"/>
                  </a:lnTo>
                  <a:lnTo>
                    <a:pt x="5943" y="84833"/>
                  </a:lnTo>
                  <a:lnTo>
                    <a:pt x="5943" y="1"/>
                  </a:lnTo>
                  <a:close/>
                </a:path>
              </a:pathLst>
            </a:custGeom>
            <a:solidFill>
              <a:srgbClr val="A03B40"/>
            </a:solidFill>
            <a:ln>
              <a:noFill/>
            </a:ln>
          </p:spPr>
          <p:txBody>
            <a:bodyPr spcFirstLastPara="1" wrap="square" lIns="103208" tIns="103208" rIns="103208" bIns="103208" anchor="ctr" anchorCtr="0">
              <a:noAutofit/>
            </a:bodyPr>
            <a:lstStyle/>
            <a:p>
              <a:endParaRPr sz="1995"/>
            </a:p>
          </p:txBody>
        </p:sp>
        <p:sp>
          <p:nvSpPr>
            <p:cNvPr id="3849" name="Google Shape;3849;p25"/>
            <p:cNvSpPr/>
            <p:nvPr/>
          </p:nvSpPr>
          <p:spPr>
            <a:xfrm>
              <a:off x="1909925" y="1204875"/>
              <a:ext cx="99425" cy="27225"/>
            </a:xfrm>
            <a:custGeom>
              <a:avLst/>
              <a:gdLst/>
              <a:ahLst/>
              <a:cxnLst/>
              <a:rect l="l" t="t" r="r" b="b"/>
              <a:pathLst>
                <a:path w="3977" h="1089" extrusionOk="0">
                  <a:moveTo>
                    <a:pt x="1" y="1"/>
                  </a:moveTo>
                  <a:lnTo>
                    <a:pt x="1" y="419"/>
                  </a:lnTo>
                  <a:cubicBezTo>
                    <a:pt x="335" y="461"/>
                    <a:pt x="587" y="754"/>
                    <a:pt x="545" y="1089"/>
                  </a:cubicBezTo>
                  <a:lnTo>
                    <a:pt x="963" y="1089"/>
                  </a:lnTo>
                  <a:lnTo>
                    <a:pt x="963" y="628"/>
                  </a:lnTo>
                  <a:lnTo>
                    <a:pt x="3977" y="628"/>
                  </a:lnTo>
                  <a:lnTo>
                    <a:pt x="3977" y="1"/>
                  </a:lnTo>
                  <a:close/>
                </a:path>
              </a:pathLst>
            </a:custGeom>
            <a:solidFill>
              <a:srgbClr val="E3D3BA"/>
            </a:solidFill>
            <a:ln>
              <a:noFill/>
            </a:ln>
          </p:spPr>
          <p:txBody>
            <a:bodyPr spcFirstLastPara="1" wrap="square" lIns="103208" tIns="103208" rIns="103208" bIns="103208" anchor="ctr" anchorCtr="0">
              <a:noAutofit/>
            </a:bodyPr>
            <a:lstStyle/>
            <a:p>
              <a:endParaRPr sz="1995"/>
            </a:p>
          </p:txBody>
        </p:sp>
        <p:sp>
          <p:nvSpPr>
            <p:cNvPr id="3850" name="Google Shape;3850;p25"/>
            <p:cNvSpPr/>
            <p:nvPr/>
          </p:nvSpPr>
          <p:spPr>
            <a:xfrm>
              <a:off x="1909925" y="1140975"/>
              <a:ext cx="101475" cy="47200"/>
            </a:xfrm>
            <a:custGeom>
              <a:avLst/>
              <a:gdLst/>
              <a:ahLst/>
              <a:cxnLst/>
              <a:rect l="l" t="t" r="r" b="b"/>
              <a:pathLst>
                <a:path w="4059" h="1888" extrusionOk="0">
                  <a:moveTo>
                    <a:pt x="3094" y="1"/>
                  </a:moveTo>
                  <a:cubicBezTo>
                    <a:pt x="3068" y="1"/>
                    <a:pt x="3041" y="2"/>
                    <a:pt x="3014" y="4"/>
                  </a:cubicBezTo>
                  <a:cubicBezTo>
                    <a:pt x="1926" y="4"/>
                    <a:pt x="1758" y="1259"/>
                    <a:pt x="921" y="1259"/>
                  </a:cubicBezTo>
                  <a:cubicBezTo>
                    <a:pt x="670" y="1259"/>
                    <a:pt x="545" y="1134"/>
                    <a:pt x="545" y="924"/>
                  </a:cubicBezTo>
                  <a:cubicBezTo>
                    <a:pt x="545" y="715"/>
                    <a:pt x="670" y="632"/>
                    <a:pt x="921" y="632"/>
                  </a:cubicBezTo>
                  <a:lnTo>
                    <a:pt x="1089" y="632"/>
                  </a:lnTo>
                  <a:lnTo>
                    <a:pt x="1089" y="46"/>
                  </a:lnTo>
                  <a:lnTo>
                    <a:pt x="963" y="46"/>
                  </a:lnTo>
                  <a:cubicBezTo>
                    <a:pt x="335" y="46"/>
                    <a:pt x="1" y="339"/>
                    <a:pt x="1" y="966"/>
                  </a:cubicBezTo>
                  <a:cubicBezTo>
                    <a:pt x="1" y="1552"/>
                    <a:pt x="335" y="1845"/>
                    <a:pt x="963" y="1845"/>
                  </a:cubicBezTo>
                  <a:cubicBezTo>
                    <a:pt x="2093" y="1845"/>
                    <a:pt x="2261" y="632"/>
                    <a:pt x="3056" y="632"/>
                  </a:cubicBezTo>
                  <a:cubicBezTo>
                    <a:pt x="3349" y="632"/>
                    <a:pt x="3474" y="757"/>
                    <a:pt x="3474" y="966"/>
                  </a:cubicBezTo>
                  <a:cubicBezTo>
                    <a:pt x="3474" y="1176"/>
                    <a:pt x="3349" y="1301"/>
                    <a:pt x="3056" y="1301"/>
                  </a:cubicBezTo>
                  <a:lnTo>
                    <a:pt x="2805" y="1301"/>
                  </a:lnTo>
                  <a:lnTo>
                    <a:pt x="2805" y="1887"/>
                  </a:lnTo>
                  <a:lnTo>
                    <a:pt x="3014" y="1887"/>
                  </a:lnTo>
                  <a:cubicBezTo>
                    <a:pt x="3684" y="1887"/>
                    <a:pt x="4018" y="1552"/>
                    <a:pt x="4018" y="966"/>
                  </a:cubicBezTo>
                  <a:cubicBezTo>
                    <a:pt x="4058" y="407"/>
                    <a:pt x="3641" y="1"/>
                    <a:pt x="3094" y="1"/>
                  </a:cubicBezTo>
                  <a:close/>
                </a:path>
              </a:pathLst>
            </a:custGeom>
            <a:solidFill>
              <a:srgbClr val="E3D3BA"/>
            </a:solidFill>
            <a:ln>
              <a:noFill/>
            </a:ln>
          </p:spPr>
          <p:txBody>
            <a:bodyPr spcFirstLastPara="1" wrap="square" lIns="103208" tIns="103208" rIns="103208" bIns="103208" anchor="ctr" anchorCtr="0">
              <a:noAutofit/>
            </a:bodyPr>
            <a:lstStyle/>
            <a:p>
              <a:endParaRPr sz="1995"/>
            </a:p>
          </p:txBody>
        </p:sp>
        <p:sp>
          <p:nvSpPr>
            <p:cNvPr id="3851" name="Google Shape;3851;p25"/>
            <p:cNvSpPr/>
            <p:nvPr/>
          </p:nvSpPr>
          <p:spPr>
            <a:xfrm>
              <a:off x="1910975" y="1088750"/>
              <a:ext cx="98375" cy="48150"/>
            </a:xfrm>
            <a:custGeom>
              <a:avLst/>
              <a:gdLst/>
              <a:ahLst/>
              <a:cxnLst/>
              <a:rect l="l" t="t" r="r" b="b"/>
              <a:pathLst>
                <a:path w="3935" h="1926" extrusionOk="0">
                  <a:moveTo>
                    <a:pt x="1" y="0"/>
                  </a:moveTo>
                  <a:lnTo>
                    <a:pt x="1" y="1925"/>
                  </a:lnTo>
                  <a:lnTo>
                    <a:pt x="545" y="1925"/>
                  </a:lnTo>
                  <a:lnTo>
                    <a:pt x="545" y="1298"/>
                  </a:lnTo>
                  <a:lnTo>
                    <a:pt x="3935" y="1298"/>
                  </a:lnTo>
                  <a:lnTo>
                    <a:pt x="3935" y="670"/>
                  </a:lnTo>
                  <a:lnTo>
                    <a:pt x="545" y="670"/>
                  </a:lnTo>
                  <a:lnTo>
                    <a:pt x="545" y="0"/>
                  </a:lnTo>
                  <a:close/>
                </a:path>
              </a:pathLst>
            </a:custGeom>
            <a:solidFill>
              <a:srgbClr val="E3D3BA"/>
            </a:solidFill>
            <a:ln>
              <a:noFill/>
            </a:ln>
          </p:spPr>
          <p:txBody>
            <a:bodyPr spcFirstLastPara="1" wrap="square" lIns="103208" tIns="103208" rIns="103208" bIns="103208" anchor="ctr" anchorCtr="0">
              <a:noAutofit/>
            </a:bodyPr>
            <a:lstStyle/>
            <a:p>
              <a:endParaRPr sz="1995"/>
            </a:p>
          </p:txBody>
        </p:sp>
        <p:sp>
          <p:nvSpPr>
            <p:cNvPr id="3852" name="Google Shape;3852;p25"/>
            <p:cNvSpPr/>
            <p:nvPr/>
          </p:nvSpPr>
          <p:spPr>
            <a:xfrm>
              <a:off x="1909050" y="954575"/>
              <a:ext cx="101350" cy="46300"/>
            </a:xfrm>
            <a:custGeom>
              <a:avLst/>
              <a:gdLst/>
              <a:ahLst/>
              <a:cxnLst/>
              <a:rect l="l" t="t" r="r" b="b"/>
              <a:pathLst>
                <a:path w="4054" h="1852" extrusionOk="0">
                  <a:moveTo>
                    <a:pt x="1584" y="596"/>
                  </a:moveTo>
                  <a:cubicBezTo>
                    <a:pt x="1877" y="596"/>
                    <a:pt x="1961" y="722"/>
                    <a:pt x="1961" y="931"/>
                  </a:cubicBezTo>
                  <a:lnTo>
                    <a:pt x="1961" y="1224"/>
                  </a:lnTo>
                  <a:lnTo>
                    <a:pt x="622" y="1224"/>
                  </a:lnTo>
                  <a:lnTo>
                    <a:pt x="622" y="931"/>
                  </a:lnTo>
                  <a:cubicBezTo>
                    <a:pt x="622" y="722"/>
                    <a:pt x="705" y="596"/>
                    <a:pt x="998" y="596"/>
                  </a:cubicBezTo>
                  <a:close/>
                  <a:moveTo>
                    <a:pt x="911" y="0"/>
                  </a:moveTo>
                  <a:cubicBezTo>
                    <a:pt x="420" y="0"/>
                    <a:pt x="0" y="430"/>
                    <a:pt x="78" y="931"/>
                  </a:cubicBezTo>
                  <a:lnTo>
                    <a:pt x="78" y="1852"/>
                  </a:lnTo>
                  <a:lnTo>
                    <a:pt x="4053" y="1852"/>
                  </a:lnTo>
                  <a:lnTo>
                    <a:pt x="4053" y="1224"/>
                  </a:lnTo>
                  <a:lnTo>
                    <a:pt x="2547" y="1224"/>
                  </a:lnTo>
                  <a:lnTo>
                    <a:pt x="2547" y="931"/>
                  </a:lnTo>
                  <a:cubicBezTo>
                    <a:pt x="2585" y="430"/>
                    <a:pt x="2198" y="0"/>
                    <a:pt x="1712" y="0"/>
                  </a:cubicBezTo>
                  <a:cubicBezTo>
                    <a:pt x="1670" y="0"/>
                    <a:pt x="1627" y="4"/>
                    <a:pt x="1584" y="10"/>
                  </a:cubicBezTo>
                  <a:lnTo>
                    <a:pt x="1040" y="10"/>
                  </a:lnTo>
                  <a:cubicBezTo>
                    <a:pt x="997" y="4"/>
                    <a:pt x="954" y="0"/>
                    <a:pt x="911" y="0"/>
                  </a:cubicBezTo>
                  <a:close/>
                </a:path>
              </a:pathLst>
            </a:custGeom>
            <a:solidFill>
              <a:srgbClr val="E3D3BA"/>
            </a:solidFill>
            <a:ln>
              <a:noFill/>
            </a:ln>
          </p:spPr>
          <p:txBody>
            <a:bodyPr spcFirstLastPara="1" wrap="square" lIns="103208" tIns="103208" rIns="103208" bIns="103208" anchor="ctr" anchorCtr="0">
              <a:noAutofit/>
            </a:bodyPr>
            <a:lstStyle/>
            <a:p>
              <a:endParaRPr sz="1995"/>
            </a:p>
          </p:txBody>
        </p:sp>
        <p:sp>
          <p:nvSpPr>
            <p:cNvPr id="3853" name="Google Shape;3853;p25"/>
            <p:cNvSpPr/>
            <p:nvPr/>
          </p:nvSpPr>
          <p:spPr>
            <a:xfrm>
              <a:off x="1902600" y="901450"/>
              <a:ext cx="115125" cy="47125"/>
            </a:xfrm>
            <a:custGeom>
              <a:avLst/>
              <a:gdLst/>
              <a:ahLst/>
              <a:cxnLst/>
              <a:rect l="l" t="t" r="r" b="b"/>
              <a:pathLst>
                <a:path w="4605" h="1885" extrusionOk="0">
                  <a:moveTo>
                    <a:pt x="3349" y="629"/>
                  </a:moveTo>
                  <a:cubicBezTo>
                    <a:pt x="3642" y="629"/>
                    <a:pt x="3767" y="754"/>
                    <a:pt x="3767" y="922"/>
                  </a:cubicBezTo>
                  <a:cubicBezTo>
                    <a:pt x="3767" y="1131"/>
                    <a:pt x="3642" y="1256"/>
                    <a:pt x="3349" y="1256"/>
                  </a:cubicBezTo>
                  <a:lnTo>
                    <a:pt x="1214" y="1256"/>
                  </a:lnTo>
                  <a:cubicBezTo>
                    <a:pt x="921" y="1256"/>
                    <a:pt x="838" y="1131"/>
                    <a:pt x="838" y="922"/>
                  </a:cubicBezTo>
                  <a:cubicBezTo>
                    <a:pt x="838" y="754"/>
                    <a:pt x="921" y="629"/>
                    <a:pt x="1214" y="629"/>
                  </a:cubicBezTo>
                  <a:close/>
                  <a:moveTo>
                    <a:pt x="1256" y="1"/>
                  </a:moveTo>
                  <a:cubicBezTo>
                    <a:pt x="1" y="1"/>
                    <a:pt x="1" y="1884"/>
                    <a:pt x="1256" y="1884"/>
                  </a:cubicBezTo>
                  <a:lnTo>
                    <a:pt x="3349" y="1884"/>
                  </a:lnTo>
                  <a:cubicBezTo>
                    <a:pt x="4604" y="1884"/>
                    <a:pt x="4604" y="1"/>
                    <a:pt x="3349" y="1"/>
                  </a:cubicBezTo>
                  <a:close/>
                </a:path>
              </a:pathLst>
            </a:custGeom>
            <a:solidFill>
              <a:srgbClr val="E3D3BA"/>
            </a:solidFill>
            <a:ln>
              <a:noFill/>
            </a:ln>
          </p:spPr>
          <p:txBody>
            <a:bodyPr spcFirstLastPara="1" wrap="square" lIns="103208" tIns="103208" rIns="103208" bIns="103208" anchor="ctr" anchorCtr="0">
              <a:noAutofit/>
            </a:bodyPr>
            <a:lstStyle/>
            <a:p>
              <a:endParaRPr sz="1995"/>
            </a:p>
          </p:txBody>
        </p:sp>
        <p:sp>
          <p:nvSpPr>
            <p:cNvPr id="3854" name="Google Shape;3854;p25"/>
            <p:cNvSpPr/>
            <p:nvPr/>
          </p:nvSpPr>
          <p:spPr>
            <a:xfrm>
              <a:off x="1909925" y="847050"/>
              <a:ext cx="106750" cy="47100"/>
            </a:xfrm>
            <a:custGeom>
              <a:avLst/>
              <a:gdLst/>
              <a:ahLst/>
              <a:cxnLst/>
              <a:rect l="l" t="t" r="r" b="b"/>
              <a:pathLst>
                <a:path w="4270" h="1884" extrusionOk="0">
                  <a:moveTo>
                    <a:pt x="963" y="1"/>
                  </a:moveTo>
                  <a:cubicBezTo>
                    <a:pt x="335" y="1"/>
                    <a:pt x="1" y="335"/>
                    <a:pt x="1" y="921"/>
                  </a:cubicBezTo>
                  <a:cubicBezTo>
                    <a:pt x="1" y="1549"/>
                    <a:pt x="335" y="1842"/>
                    <a:pt x="963" y="1842"/>
                  </a:cubicBezTo>
                  <a:cubicBezTo>
                    <a:pt x="2093" y="1842"/>
                    <a:pt x="2261" y="628"/>
                    <a:pt x="3056" y="628"/>
                  </a:cubicBezTo>
                  <a:cubicBezTo>
                    <a:pt x="3349" y="628"/>
                    <a:pt x="3474" y="754"/>
                    <a:pt x="3474" y="963"/>
                  </a:cubicBezTo>
                  <a:cubicBezTo>
                    <a:pt x="3474" y="1172"/>
                    <a:pt x="3349" y="1298"/>
                    <a:pt x="3056" y="1298"/>
                  </a:cubicBezTo>
                  <a:lnTo>
                    <a:pt x="2805" y="1298"/>
                  </a:lnTo>
                  <a:lnTo>
                    <a:pt x="2805" y="1884"/>
                  </a:lnTo>
                  <a:lnTo>
                    <a:pt x="3014" y="1884"/>
                  </a:lnTo>
                  <a:cubicBezTo>
                    <a:pt x="4269" y="1884"/>
                    <a:pt x="4269" y="1"/>
                    <a:pt x="3014" y="1"/>
                  </a:cubicBezTo>
                  <a:cubicBezTo>
                    <a:pt x="1926" y="1"/>
                    <a:pt x="1758" y="1214"/>
                    <a:pt x="921" y="1214"/>
                  </a:cubicBezTo>
                  <a:cubicBezTo>
                    <a:pt x="670" y="1214"/>
                    <a:pt x="545" y="1131"/>
                    <a:pt x="545" y="921"/>
                  </a:cubicBezTo>
                  <a:cubicBezTo>
                    <a:pt x="545" y="712"/>
                    <a:pt x="670" y="586"/>
                    <a:pt x="921" y="586"/>
                  </a:cubicBezTo>
                  <a:lnTo>
                    <a:pt x="1089" y="586"/>
                  </a:lnTo>
                  <a:lnTo>
                    <a:pt x="1089" y="1"/>
                  </a:lnTo>
                  <a:close/>
                </a:path>
              </a:pathLst>
            </a:custGeom>
            <a:solidFill>
              <a:srgbClr val="E3D3BA"/>
            </a:solidFill>
            <a:ln>
              <a:noFill/>
            </a:ln>
          </p:spPr>
          <p:txBody>
            <a:bodyPr spcFirstLastPara="1" wrap="square" lIns="103208" tIns="103208" rIns="103208" bIns="103208" anchor="ctr" anchorCtr="0">
              <a:noAutofit/>
            </a:bodyPr>
            <a:lstStyle/>
            <a:p>
              <a:endParaRPr sz="1995"/>
            </a:p>
          </p:txBody>
        </p:sp>
        <p:sp>
          <p:nvSpPr>
            <p:cNvPr id="3855" name="Google Shape;3855;p25"/>
            <p:cNvSpPr/>
            <p:nvPr/>
          </p:nvSpPr>
          <p:spPr>
            <a:xfrm>
              <a:off x="1910975" y="794725"/>
              <a:ext cx="98375" cy="48175"/>
            </a:xfrm>
            <a:custGeom>
              <a:avLst/>
              <a:gdLst/>
              <a:ahLst/>
              <a:cxnLst/>
              <a:rect l="l" t="t" r="r" b="b"/>
              <a:pathLst>
                <a:path w="3935" h="1927" extrusionOk="0">
                  <a:moveTo>
                    <a:pt x="1" y="1"/>
                  </a:moveTo>
                  <a:lnTo>
                    <a:pt x="1" y="1926"/>
                  </a:lnTo>
                  <a:lnTo>
                    <a:pt x="545" y="1926"/>
                  </a:lnTo>
                  <a:lnTo>
                    <a:pt x="545" y="1298"/>
                  </a:lnTo>
                  <a:lnTo>
                    <a:pt x="3935" y="1298"/>
                  </a:lnTo>
                  <a:lnTo>
                    <a:pt x="3935" y="629"/>
                  </a:lnTo>
                  <a:lnTo>
                    <a:pt x="545" y="629"/>
                  </a:lnTo>
                  <a:lnTo>
                    <a:pt x="545" y="1"/>
                  </a:lnTo>
                  <a:close/>
                </a:path>
              </a:pathLst>
            </a:custGeom>
            <a:solidFill>
              <a:srgbClr val="E3D3BA"/>
            </a:solidFill>
            <a:ln>
              <a:noFill/>
            </a:ln>
          </p:spPr>
          <p:txBody>
            <a:bodyPr spcFirstLastPara="1" wrap="square" lIns="103208" tIns="103208" rIns="103208" bIns="103208" anchor="ctr" anchorCtr="0">
              <a:noAutofit/>
            </a:bodyPr>
            <a:lstStyle/>
            <a:p>
              <a:endParaRPr sz="1995"/>
            </a:p>
          </p:txBody>
        </p:sp>
        <p:sp>
          <p:nvSpPr>
            <p:cNvPr id="3856" name="Google Shape;3856;p25"/>
            <p:cNvSpPr/>
            <p:nvPr/>
          </p:nvSpPr>
          <p:spPr>
            <a:xfrm>
              <a:off x="1910975" y="742425"/>
              <a:ext cx="98375" cy="54425"/>
            </a:xfrm>
            <a:custGeom>
              <a:avLst/>
              <a:gdLst/>
              <a:ahLst/>
              <a:cxnLst/>
              <a:rect l="l" t="t" r="r" b="b"/>
              <a:pathLst>
                <a:path w="3935" h="2177" extrusionOk="0">
                  <a:moveTo>
                    <a:pt x="2679" y="837"/>
                  </a:moveTo>
                  <a:lnTo>
                    <a:pt x="2679" y="1423"/>
                  </a:lnTo>
                  <a:lnTo>
                    <a:pt x="712" y="1130"/>
                  </a:lnTo>
                  <a:lnTo>
                    <a:pt x="2679" y="837"/>
                  </a:lnTo>
                  <a:close/>
                  <a:moveTo>
                    <a:pt x="3935" y="0"/>
                  </a:moveTo>
                  <a:lnTo>
                    <a:pt x="1" y="628"/>
                  </a:lnTo>
                  <a:lnTo>
                    <a:pt x="1" y="1549"/>
                  </a:lnTo>
                  <a:lnTo>
                    <a:pt x="3935" y="2177"/>
                  </a:lnTo>
                  <a:lnTo>
                    <a:pt x="3935" y="1633"/>
                  </a:lnTo>
                  <a:lnTo>
                    <a:pt x="3223" y="1507"/>
                  </a:lnTo>
                  <a:lnTo>
                    <a:pt x="3223" y="754"/>
                  </a:lnTo>
                  <a:lnTo>
                    <a:pt x="3935" y="628"/>
                  </a:lnTo>
                  <a:lnTo>
                    <a:pt x="3935" y="0"/>
                  </a:lnTo>
                  <a:close/>
                </a:path>
              </a:pathLst>
            </a:custGeom>
            <a:solidFill>
              <a:srgbClr val="E3D3BA"/>
            </a:solidFill>
            <a:ln>
              <a:noFill/>
            </a:ln>
          </p:spPr>
          <p:txBody>
            <a:bodyPr spcFirstLastPara="1" wrap="square" lIns="103208" tIns="103208" rIns="103208" bIns="103208" anchor="ctr" anchorCtr="0">
              <a:noAutofit/>
            </a:bodyPr>
            <a:lstStyle/>
            <a:p>
              <a:endParaRPr sz="1995"/>
            </a:p>
          </p:txBody>
        </p:sp>
        <p:sp>
          <p:nvSpPr>
            <p:cNvPr id="3857" name="Google Shape;3857;p25"/>
            <p:cNvSpPr/>
            <p:nvPr/>
          </p:nvSpPr>
          <p:spPr>
            <a:xfrm>
              <a:off x="1909925" y="690100"/>
              <a:ext cx="102475" cy="47350"/>
            </a:xfrm>
            <a:custGeom>
              <a:avLst/>
              <a:gdLst/>
              <a:ahLst/>
              <a:cxnLst/>
              <a:rect l="l" t="t" r="r" b="b"/>
              <a:pathLst>
                <a:path w="4099" h="1894" extrusionOk="0">
                  <a:moveTo>
                    <a:pt x="963" y="1"/>
                  </a:moveTo>
                  <a:cubicBezTo>
                    <a:pt x="335" y="1"/>
                    <a:pt x="1" y="336"/>
                    <a:pt x="1" y="963"/>
                  </a:cubicBezTo>
                  <a:cubicBezTo>
                    <a:pt x="1" y="1549"/>
                    <a:pt x="335" y="1884"/>
                    <a:pt x="963" y="1884"/>
                  </a:cubicBezTo>
                  <a:lnTo>
                    <a:pt x="3056" y="1884"/>
                  </a:lnTo>
                  <a:cubicBezTo>
                    <a:pt x="3099" y="1891"/>
                    <a:pt x="3142" y="1894"/>
                    <a:pt x="3185" y="1894"/>
                  </a:cubicBezTo>
                  <a:cubicBezTo>
                    <a:pt x="3676" y="1894"/>
                    <a:pt x="4099" y="1464"/>
                    <a:pt x="4060" y="963"/>
                  </a:cubicBezTo>
                  <a:cubicBezTo>
                    <a:pt x="4060" y="336"/>
                    <a:pt x="3684" y="1"/>
                    <a:pt x="3056" y="1"/>
                  </a:cubicBezTo>
                  <a:lnTo>
                    <a:pt x="1800" y="1"/>
                  </a:lnTo>
                  <a:lnTo>
                    <a:pt x="1800" y="880"/>
                  </a:lnTo>
                  <a:lnTo>
                    <a:pt x="2344" y="880"/>
                  </a:lnTo>
                  <a:lnTo>
                    <a:pt x="2344" y="587"/>
                  </a:lnTo>
                  <a:lnTo>
                    <a:pt x="3098" y="587"/>
                  </a:lnTo>
                  <a:cubicBezTo>
                    <a:pt x="3349" y="587"/>
                    <a:pt x="3474" y="712"/>
                    <a:pt x="3474" y="922"/>
                  </a:cubicBezTo>
                  <a:cubicBezTo>
                    <a:pt x="3474" y="1131"/>
                    <a:pt x="3349" y="1256"/>
                    <a:pt x="3098" y="1256"/>
                  </a:cubicBezTo>
                  <a:lnTo>
                    <a:pt x="921" y="1256"/>
                  </a:lnTo>
                  <a:cubicBezTo>
                    <a:pt x="670" y="1256"/>
                    <a:pt x="545" y="1131"/>
                    <a:pt x="545" y="922"/>
                  </a:cubicBezTo>
                  <a:cubicBezTo>
                    <a:pt x="545" y="712"/>
                    <a:pt x="670" y="587"/>
                    <a:pt x="921" y="587"/>
                  </a:cubicBezTo>
                  <a:lnTo>
                    <a:pt x="1382" y="587"/>
                  </a:lnTo>
                  <a:lnTo>
                    <a:pt x="1382" y="1"/>
                  </a:lnTo>
                  <a:close/>
                </a:path>
              </a:pathLst>
            </a:custGeom>
            <a:solidFill>
              <a:srgbClr val="E3D3BA"/>
            </a:solidFill>
            <a:ln>
              <a:noFill/>
            </a:ln>
          </p:spPr>
          <p:txBody>
            <a:bodyPr spcFirstLastPara="1" wrap="square" lIns="103208" tIns="103208" rIns="103208" bIns="103208" anchor="ctr" anchorCtr="0">
              <a:noAutofit/>
            </a:bodyPr>
            <a:lstStyle/>
            <a:p>
              <a:endParaRPr sz="1995"/>
            </a:p>
          </p:txBody>
        </p:sp>
        <p:sp>
          <p:nvSpPr>
            <p:cNvPr id="3858" name="Google Shape;3858;p25"/>
            <p:cNvSpPr/>
            <p:nvPr/>
          </p:nvSpPr>
          <p:spPr>
            <a:xfrm>
              <a:off x="1910975" y="637800"/>
              <a:ext cx="98375" cy="42925"/>
            </a:xfrm>
            <a:custGeom>
              <a:avLst/>
              <a:gdLst/>
              <a:ahLst/>
              <a:cxnLst/>
              <a:rect l="l" t="t" r="r" b="b"/>
              <a:pathLst>
                <a:path w="3935" h="1717" extrusionOk="0">
                  <a:moveTo>
                    <a:pt x="1" y="0"/>
                  </a:moveTo>
                  <a:lnTo>
                    <a:pt x="1" y="1716"/>
                  </a:lnTo>
                  <a:lnTo>
                    <a:pt x="3935" y="1716"/>
                  </a:lnTo>
                  <a:lnTo>
                    <a:pt x="3935" y="0"/>
                  </a:lnTo>
                  <a:lnTo>
                    <a:pt x="3390" y="0"/>
                  </a:lnTo>
                  <a:lnTo>
                    <a:pt x="3390" y="1088"/>
                  </a:lnTo>
                  <a:lnTo>
                    <a:pt x="2219" y="1088"/>
                  </a:lnTo>
                  <a:lnTo>
                    <a:pt x="2219" y="251"/>
                  </a:lnTo>
                  <a:lnTo>
                    <a:pt x="1675" y="251"/>
                  </a:lnTo>
                  <a:lnTo>
                    <a:pt x="1675" y="1088"/>
                  </a:lnTo>
                  <a:lnTo>
                    <a:pt x="545" y="1088"/>
                  </a:lnTo>
                  <a:lnTo>
                    <a:pt x="545" y="0"/>
                  </a:lnTo>
                  <a:close/>
                </a:path>
              </a:pathLst>
            </a:custGeom>
            <a:solidFill>
              <a:srgbClr val="E3D3BA"/>
            </a:solidFill>
            <a:ln>
              <a:noFill/>
            </a:ln>
          </p:spPr>
          <p:txBody>
            <a:bodyPr spcFirstLastPara="1" wrap="square" lIns="103208" tIns="103208" rIns="103208" bIns="103208" anchor="ctr" anchorCtr="0">
              <a:noAutofit/>
            </a:bodyPr>
            <a:lstStyle/>
            <a:p>
              <a:endParaRPr sz="1995"/>
            </a:p>
          </p:txBody>
        </p:sp>
        <p:sp>
          <p:nvSpPr>
            <p:cNvPr id="3859" name="Google Shape;3859;p25"/>
            <p:cNvSpPr/>
            <p:nvPr/>
          </p:nvSpPr>
          <p:spPr>
            <a:xfrm>
              <a:off x="1258100" y="402375"/>
              <a:ext cx="1306825" cy="2120850"/>
            </a:xfrm>
            <a:custGeom>
              <a:avLst/>
              <a:gdLst/>
              <a:ahLst/>
              <a:cxnLst/>
              <a:rect l="l" t="t" r="r" b="b"/>
              <a:pathLst>
                <a:path w="52273" h="84834" fill="none" extrusionOk="0">
                  <a:moveTo>
                    <a:pt x="0" y="1"/>
                  </a:moveTo>
                  <a:lnTo>
                    <a:pt x="52273" y="1"/>
                  </a:lnTo>
                  <a:lnTo>
                    <a:pt x="52273" y="84833"/>
                  </a:lnTo>
                  <a:lnTo>
                    <a:pt x="0" y="84833"/>
                  </a:lnTo>
                  <a:close/>
                </a:path>
              </a:pathLst>
            </a:custGeom>
            <a:noFill/>
            <a:ln w="26150" cap="flat" cmpd="sng">
              <a:solidFill>
                <a:srgbClr val="A03B40"/>
              </a:solidFill>
              <a:prstDash val="solid"/>
              <a:miter lim="41851"/>
              <a:headEnd type="none" w="sm" len="sm"/>
              <a:tailEnd type="none" w="sm" len="sm"/>
            </a:ln>
          </p:spPr>
          <p:txBody>
            <a:bodyPr spcFirstLastPara="1" wrap="square" lIns="103208" tIns="103208" rIns="103208" bIns="103208" anchor="ctr" anchorCtr="0">
              <a:noAutofit/>
            </a:bodyPr>
            <a:lstStyle/>
            <a:p>
              <a:endParaRPr sz="1995"/>
            </a:p>
          </p:txBody>
        </p:sp>
      </p:grpSp>
      <p:pic>
        <p:nvPicPr>
          <p:cNvPr id="2" name="Imagen 1"/>
          <p:cNvPicPr>
            <a:picLocks noChangeAspect="1"/>
          </p:cNvPicPr>
          <p:nvPr/>
        </p:nvPicPr>
        <p:blipFill>
          <a:blip r:embed="rId3">
            <a:duotone>
              <a:prstClr val="black"/>
              <a:srgbClr val="D9C3A5">
                <a:tint val="50000"/>
                <a:satMod val="180000"/>
              </a:srgbClr>
            </a:duotone>
          </a:blip>
          <a:stretch>
            <a:fillRect/>
          </a:stretch>
        </p:blipFill>
        <p:spPr>
          <a:xfrm>
            <a:off x="1146063" y="735643"/>
            <a:ext cx="1600448" cy="1600448"/>
          </a:xfrm>
          <a:prstGeom prst="rect">
            <a:avLst/>
          </a:prstGeom>
        </p:spPr>
      </p:pic>
      <p:sp>
        <p:nvSpPr>
          <p:cNvPr id="3" name="CuadroTexto 2"/>
          <p:cNvSpPr txBox="1"/>
          <p:nvPr/>
        </p:nvSpPr>
        <p:spPr>
          <a:xfrm>
            <a:off x="7953302" y="4036033"/>
            <a:ext cx="2164125" cy="509242"/>
          </a:xfrm>
          <a:prstGeom prst="rect">
            <a:avLst/>
          </a:prstGeom>
          <a:noFill/>
        </p:spPr>
        <p:txBody>
          <a:bodyPr wrap="square" rtlCol="0">
            <a:spAutoFit/>
          </a:bodyPr>
          <a:lstStyle/>
          <a:p>
            <a:pPr algn="ctr"/>
            <a:r>
              <a:rPr lang="es-CL" sz="2709" spc="339" dirty="0">
                <a:solidFill>
                  <a:schemeClr val="accent1">
                    <a:lumMod val="75000"/>
                  </a:schemeClr>
                </a:solidFill>
                <a:latin typeface="Bebas Neue" panose="020B0604020202020204" charset="0"/>
              </a:rPr>
              <a:t>3ro medio</a:t>
            </a:r>
          </a:p>
        </p:txBody>
      </p:sp>
    </p:spTree>
    <p:extLst>
      <p:ext uri="{BB962C8B-B14F-4D97-AF65-F5344CB8AC3E}">
        <p14:creationId xmlns:p14="http://schemas.microsoft.com/office/powerpoint/2010/main" val="18292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2125" y="221220"/>
            <a:ext cx="9899543" cy="5339923"/>
          </a:xfrm>
          <a:prstGeom prst="rect">
            <a:avLst/>
          </a:prstGeom>
          <a:noFill/>
        </p:spPr>
        <p:txBody>
          <a:bodyPr wrap="square" rtlCol="0">
            <a:spAutoFit/>
          </a:bodyPr>
          <a:lstStyle/>
          <a:p>
            <a:pPr algn="just"/>
            <a:r>
              <a:rPr lang="es-MX" sz="1905" b="1" dirty="0"/>
              <a:t>8. Falacia de equívoco (Ambigüedad o Anfibología).</a:t>
            </a:r>
            <a:r>
              <a:rPr lang="es-MX" sz="1905" dirty="0"/>
              <a:t>– Aparece cuando se argumenta a partir de premisas cuya formulación es ambigua o confusa debido a una redacción descuidada. La premisa es falsa en un sentido y en otro no. Consiste en utilizar una palabra o frase con distintos sentidos dentro de un mismo razonamiento, lo que genera obviamente conclusiones falsas.</a:t>
            </a:r>
          </a:p>
          <a:p>
            <a:pPr algn="just"/>
            <a:r>
              <a:rPr lang="es-MX" sz="1905" b="1" dirty="0"/>
              <a:t>Ejemplo:</a:t>
            </a:r>
            <a:r>
              <a:rPr lang="es-MX" sz="1905" dirty="0"/>
              <a:t> “Toda persona que ocasiona una herida a otra es un delincuente. Todo cirujano ocasiona heridas a otras personas. Luego todo cirujano es un delincuente.”</a:t>
            </a:r>
          </a:p>
          <a:p>
            <a:pPr algn="just"/>
            <a:endParaRPr lang="es-MX" sz="1905" b="1" dirty="0"/>
          </a:p>
          <a:p>
            <a:pPr algn="just"/>
            <a:r>
              <a:rPr lang="es-MX" sz="1905" b="1" dirty="0"/>
              <a:t>9. Petición de principio (</a:t>
            </a:r>
            <a:r>
              <a:rPr lang="es-MX" sz="1905" b="1" dirty="0" err="1"/>
              <a:t>petitio</a:t>
            </a:r>
            <a:r>
              <a:rPr lang="es-MX" sz="1905" b="1" dirty="0"/>
              <a:t> </a:t>
            </a:r>
            <a:r>
              <a:rPr lang="es-MX" sz="1905" b="1" dirty="0" err="1"/>
              <a:t>principii</a:t>
            </a:r>
            <a:r>
              <a:rPr lang="es-MX" sz="1905" b="1" dirty="0"/>
              <a:t>).</a:t>
            </a:r>
            <a:r>
              <a:rPr lang="es-MX" sz="1905" dirty="0"/>
              <a:t>– Proporcionar lo que es esencialmente la conclusión del argumento como una premisa.</a:t>
            </a:r>
          </a:p>
          <a:p>
            <a:pPr algn="just"/>
            <a:r>
              <a:rPr lang="es-MX" sz="1905" b="1" dirty="0"/>
              <a:t>Ejemplo:</a:t>
            </a:r>
            <a:r>
              <a:rPr lang="es-MX" sz="1905" dirty="0"/>
              <a:t> “El causa sin ser causado porque es Dios. Es Dios, porque es un ser divino. Es un ser divino porque causa sin ser causado.”</a:t>
            </a:r>
          </a:p>
          <a:p>
            <a:pPr algn="just"/>
            <a:endParaRPr lang="es-MX" sz="1905" b="1" dirty="0"/>
          </a:p>
          <a:p>
            <a:pPr algn="just"/>
            <a:r>
              <a:rPr lang="es-MX" sz="1905" b="1" dirty="0"/>
              <a:t>10. Falacia Circular (Razonamiento circular).</a:t>
            </a:r>
            <a:r>
              <a:rPr lang="es-MX" sz="1905" dirty="0"/>
              <a:t>– Cuando el razonador comienza con lo que él o ella está tratando de terminar con; a veces asumiendo la conclusión. Causa y consecuencia circular, en donde la consecuencia del fenómeno se afirma que es su causa raíz.</a:t>
            </a:r>
          </a:p>
          <a:p>
            <a:pPr algn="just"/>
            <a:r>
              <a:rPr lang="es-MX" sz="1905" b="1" dirty="0"/>
              <a:t>Ejemplo:</a:t>
            </a:r>
            <a:r>
              <a:rPr lang="es-MX" sz="1905" dirty="0"/>
              <a:t> “La biblia es verdad porque está inspirada en Dios, está inspirada en Dios porque la Biblia lo dice”</a:t>
            </a:r>
          </a:p>
          <a:p>
            <a:pPr algn="just"/>
            <a:endParaRPr lang="es-CL" sz="1715" dirty="0"/>
          </a:p>
        </p:txBody>
      </p:sp>
    </p:spTree>
    <p:extLst>
      <p:ext uri="{BB962C8B-B14F-4D97-AF65-F5344CB8AC3E}">
        <p14:creationId xmlns:p14="http://schemas.microsoft.com/office/powerpoint/2010/main" val="3040147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2125" y="235045"/>
            <a:ext cx="9885717" cy="5369162"/>
          </a:xfrm>
          <a:prstGeom prst="rect">
            <a:avLst/>
          </a:prstGeom>
          <a:noFill/>
        </p:spPr>
        <p:txBody>
          <a:bodyPr wrap="square" rtlCol="0">
            <a:spAutoFit/>
          </a:bodyPr>
          <a:lstStyle/>
          <a:p>
            <a:pPr algn="just"/>
            <a:r>
              <a:rPr lang="es-MX" sz="1905" b="1" dirty="0"/>
              <a:t>11. Falacia de autoridad (ad </a:t>
            </a:r>
            <a:r>
              <a:rPr lang="es-MX" sz="1905" b="1" dirty="0" err="1"/>
              <a:t>verecundiam</a:t>
            </a:r>
            <a:r>
              <a:rPr lang="es-MX" sz="1905" b="1" dirty="0"/>
              <a:t>).</a:t>
            </a:r>
            <a:r>
              <a:rPr lang="es-MX" sz="1905" dirty="0"/>
              <a:t>– Cuando se utiliza el prestigio de una persona conocida o famosa y se defiende una conclusión u opinión no aportando razones sino apelando a alguna autoridad. Es preciso observar que en algunos casos puede ser legítimo recorrer a una autoridad reconocida en el tema; pero no siempre es garantía.</a:t>
            </a:r>
          </a:p>
          <a:p>
            <a:pPr algn="just"/>
            <a:r>
              <a:rPr lang="es-MX" sz="1905" b="1" dirty="0"/>
              <a:t>Ejemplo:</a:t>
            </a:r>
            <a:r>
              <a:rPr lang="es-MX" sz="1905" dirty="0"/>
              <a:t> “Según el alcalde, lo mejor para la salud de los ciudadanos es asfaltar todas las plazas de la ciudad.”</a:t>
            </a:r>
          </a:p>
          <a:p>
            <a:pPr algn="just"/>
            <a:endParaRPr lang="es-MX" sz="1905" b="1" dirty="0"/>
          </a:p>
          <a:p>
            <a:pPr algn="just"/>
            <a:r>
              <a:rPr lang="es-MX" sz="1905" b="1" dirty="0"/>
              <a:t>12. Falsa dicotomía (falacia de bifurcación, falacia blanco o negro).</a:t>
            </a:r>
            <a:r>
              <a:rPr lang="es-MX" sz="1905" dirty="0"/>
              <a:t>– Dos estados alternativos se llevan a cabo para ser las únicas opciones posibles, cuando en realidad puede haber más.</a:t>
            </a:r>
          </a:p>
          <a:p>
            <a:pPr algn="just"/>
            <a:r>
              <a:rPr lang="es-MX" sz="1905" b="1" dirty="0"/>
              <a:t>Ejemplo:</a:t>
            </a:r>
            <a:r>
              <a:rPr lang="es-MX" sz="1905" dirty="0"/>
              <a:t> “Si los ateos no creen en Dios entonces creen que todo viene de la nada.”</a:t>
            </a:r>
          </a:p>
          <a:p>
            <a:pPr algn="just"/>
            <a:endParaRPr lang="es-MX" sz="1905" b="1" dirty="0"/>
          </a:p>
          <a:p>
            <a:pPr algn="just"/>
            <a:r>
              <a:rPr lang="es-MX" sz="1905" b="1" dirty="0"/>
              <a:t>13. Falacia de la causa simple (simplificación de causalidad).</a:t>
            </a:r>
            <a:r>
              <a:rPr lang="es-MX" sz="1905" dirty="0"/>
              <a:t>– Se supone que hay uno, una simple causa de un resultado cuando en realidad puede haber sido causado por una serie de causas sólo conjuntamente suficientes.</a:t>
            </a:r>
          </a:p>
          <a:p>
            <a:pPr algn="just"/>
            <a:r>
              <a:rPr lang="es-MX" sz="1905" b="1" dirty="0"/>
              <a:t>Ejemplo:</a:t>
            </a:r>
            <a:r>
              <a:rPr lang="es-MX" sz="1905" dirty="0"/>
              <a:t> “Cuando hay mayor índice de calor suben las ventas de refrescos” (pudo haber sido debida a muchos otros factores como mejor mercadotecnia, más ocio, una ola de calor, una bajada de precios o la llegada del verano, etc.)</a:t>
            </a:r>
          </a:p>
          <a:p>
            <a:pPr algn="just"/>
            <a:endParaRPr lang="es-CL" sz="1905" dirty="0"/>
          </a:p>
        </p:txBody>
      </p:sp>
    </p:spTree>
    <p:extLst>
      <p:ext uri="{BB962C8B-B14F-4D97-AF65-F5344CB8AC3E}">
        <p14:creationId xmlns:p14="http://schemas.microsoft.com/office/powerpoint/2010/main" val="2468917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28299" y="235045"/>
            <a:ext cx="9913369" cy="5369162"/>
          </a:xfrm>
          <a:prstGeom prst="rect">
            <a:avLst/>
          </a:prstGeom>
          <a:noFill/>
        </p:spPr>
        <p:txBody>
          <a:bodyPr wrap="square" rtlCol="0">
            <a:spAutoFit/>
          </a:bodyPr>
          <a:lstStyle/>
          <a:p>
            <a:pPr algn="just"/>
            <a:r>
              <a:rPr lang="es-MX" sz="1905" b="1" dirty="0"/>
              <a:t>14. </a:t>
            </a:r>
            <a:r>
              <a:rPr lang="es-MX" sz="1905" b="1" dirty="0" err="1"/>
              <a:t>Ignoratio</a:t>
            </a:r>
            <a:r>
              <a:rPr lang="es-MX" sz="1905" b="1" dirty="0"/>
              <a:t> </a:t>
            </a:r>
            <a:r>
              <a:rPr lang="es-MX" sz="1905" b="1" dirty="0" err="1"/>
              <a:t>Elenchi</a:t>
            </a:r>
            <a:r>
              <a:rPr lang="es-MX" sz="1905" b="1" dirty="0"/>
              <a:t> (conclusión irrelevante, eludir la cuestión).</a:t>
            </a:r>
            <a:r>
              <a:rPr lang="es-MX" sz="1905" dirty="0"/>
              <a:t>– Un argumento que puede en sí mismo ser válida, pero no aborda la cuestión de que se trate. Una afirmación usada como apoyo es incompatible con lo que se afirma en otra expresión, también usada como apoyo.</a:t>
            </a:r>
          </a:p>
          <a:p>
            <a:pPr algn="just"/>
            <a:r>
              <a:rPr lang="es-MX" sz="1905" b="1" dirty="0"/>
              <a:t>Ejemplo:</a:t>
            </a:r>
            <a:r>
              <a:rPr lang="es-MX" sz="1905" dirty="0"/>
              <a:t> “Pablo es un buen deportista y debe ganar la copa. Después de todo, es un buen tipo, ha donado mucho dinero y es miembro de una ONG.” (Las donaciones o preferencias solidarias no tienen que ver con el merecimiento deportivo de una copa.)</a:t>
            </a:r>
          </a:p>
          <a:p>
            <a:pPr algn="just"/>
            <a:endParaRPr lang="es-MX" sz="1905" b="1" dirty="0"/>
          </a:p>
          <a:p>
            <a:pPr algn="just"/>
            <a:r>
              <a:rPr lang="es-MX" sz="1905" b="1" dirty="0"/>
              <a:t>15. Falacia del Nirvana (falacia de solución perfecta).</a:t>
            </a:r>
            <a:r>
              <a:rPr lang="es-MX" sz="1905" dirty="0"/>
              <a:t>– Cuando se rechazan las soluciones a los problemas, ya que no son perfectos.</a:t>
            </a:r>
          </a:p>
          <a:p>
            <a:pPr algn="just"/>
            <a:r>
              <a:rPr lang="es-MX" sz="1905" b="1" dirty="0"/>
              <a:t>Ejemplo:</a:t>
            </a:r>
            <a:r>
              <a:rPr lang="es-MX" sz="1905" dirty="0"/>
              <a:t> “Esas campañas preventivas de anuncios contra la conducción en estado ebrio no van a funcionar. Siempre habrá gente que beba y conduzca.”</a:t>
            </a:r>
          </a:p>
          <a:p>
            <a:pPr algn="just"/>
            <a:endParaRPr lang="es-MX" sz="1905" b="1" dirty="0"/>
          </a:p>
          <a:p>
            <a:pPr algn="just"/>
            <a:r>
              <a:rPr lang="es-MX" sz="1905" b="1" dirty="0"/>
              <a:t>16. Tu </a:t>
            </a:r>
            <a:r>
              <a:rPr lang="es-MX" sz="1905" b="1" dirty="0" err="1"/>
              <a:t>quoque</a:t>
            </a:r>
            <a:r>
              <a:rPr lang="es-MX" sz="1905" b="1" dirty="0"/>
              <a:t> (tú también, un llamamiento a la hipocresía).</a:t>
            </a:r>
            <a:r>
              <a:rPr lang="es-MX" sz="1905" dirty="0"/>
              <a:t>– El argumento afirma que una cierta posición es falsa o incorrecta o debe ser descartado debido a su proponente no actúa constantemente de acuerdo con esa posición o alegando la inconsistencia de quien lo propone.</a:t>
            </a:r>
          </a:p>
          <a:p>
            <a:pPr algn="just"/>
            <a:r>
              <a:rPr lang="es-MX" sz="1905" b="1" dirty="0"/>
              <a:t>Ejemplo:</a:t>
            </a:r>
            <a:r>
              <a:rPr lang="es-MX" sz="1905" dirty="0"/>
              <a:t> “Thomas Jefferson decía que la esclavitud estaba mal. Sin embargo, él mismo tenía esclavos. Por lo tanto se deduce que su afirmación es errónea y la esclavitud debe de estar bien.”</a:t>
            </a:r>
          </a:p>
          <a:p>
            <a:pPr algn="just"/>
            <a:endParaRPr lang="es-CL" sz="1905" dirty="0"/>
          </a:p>
        </p:txBody>
      </p:sp>
    </p:spTree>
    <p:extLst>
      <p:ext uri="{BB962C8B-B14F-4D97-AF65-F5344CB8AC3E}">
        <p14:creationId xmlns:p14="http://schemas.microsoft.com/office/powerpoint/2010/main" val="2515079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14473" y="221220"/>
            <a:ext cx="9913369" cy="6220164"/>
          </a:xfrm>
          <a:prstGeom prst="rect">
            <a:avLst/>
          </a:prstGeom>
          <a:noFill/>
        </p:spPr>
        <p:txBody>
          <a:bodyPr wrap="square" rtlCol="0">
            <a:spAutoFit/>
          </a:bodyPr>
          <a:lstStyle/>
          <a:p>
            <a:pPr algn="just"/>
            <a:r>
              <a:rPr lang="es-MX" sz="1810" b="1" dirty="0"/>
              <a:t>17. Falacia de Hombre de paja.</a:t>
            </a:r>
            <a:r>
              <a:rPr lang="es-MX" sz="1810" dirty="0"/>
              <a:t>– Un argumento basado en la tergiversación de la posición de un oponente. Consiste en caricaturizar los argumentos o la posición del oponente, tergiversando, exagerando o cambiando el significado de sus palabras (del oponente) para facilitar un ataque lingüístico o dialéctico.</a:t>
            </a:r>
          </a:p>
          <a:p>
            <a:r>
              <a:rPr lang="es-MX" sz="1810" b="1" dirty="0"/>
              <a:t>Ejemplo:</a:t>
            </a:r>
            <a:r>
              <a:rPr lang="es-MX" sz="1810" dirty="0"/>
              <a:t/>
            </a:r>
            <a:br>
              <a:rPr lang="es-MX" sz="1810" dirty="0"/>
            </a:br>
            <a:r>
              <a:rPr lang="es-MX" sz="1810" dirty="0"/>
              <a:t>Juan: Creo que es malo que los adolescentes vayan solos de vacaciones.</a:t>
            </a:r>
            <a:br>
              <a:rPr lang="es-MX" sz="1810" dirty="0"/>
            </a:br>
            <a:r>
              <a:rPr lang="es-MX" sz="1810" dirty="0"/>
              <a:t>Pedro: Obligar a nuestros hijos a quedarse encerrados en casa es perjudicial para su desarrollo emocional. (Refutación falaz de hombre de paja)</a:t>
            </a:r>
          </a:p>
          <a:p>
            <a:pPr algn="just"/>
            <a:endParaRPr lang="es-MX" sz="1810" b="1" dirty="0"/>
          </a:p>
          <a:p>
            <a:pPr algn="just"/>
            <a:r>
              <a:rPr lang="es-MX" sz="1810" b="1" dirty="0"/>
              <a:t>18. Falacia de </a:t>
            </a:r>
            <a:r>
              <a:rPr lang="es-MX" sz="1810" b="1" dirty="0" err="1"/>
              <a:t>Hoyle</a:t>
            </a:r>
            <a:r>
              <a:rPr lang="es-MX" sz="1810" b="1" dirty="0"/>
              <a:t>.</a:t>
            </a:r>
            <a:r>
              <a:rPr lang="es-MX" sz="1810" dirty="0"/>
              <a:t>– Es el nombre que recibe el análisis estadístico usado por Fred </a:t>
            </a:r>
            <a:r>
              <a:rPr lang="es-MX" sz="1810" dirty="0" err="1"/>
              <a:t>Hoyle</a:t>
            </a:r>
            <a:r>
              <a:rPr lang="es-MX" sz="1810" dirty="0"/>
              <a:t> para refutar la abiogénesis. (Estos comenten los siguientes errores, calculan la probabilidad de formación de una proteína “moderna”, o hasta de una bacteria completa con todas las proteínas “modernas”, mediante eventos al azar, esto no es lo que la teoría de la abiogénesis afirma en lo absoluto, asumen que hay un número fijo de proteínas, con secuencias fijas por cada proteína, que son necesarias para la vida, calculan la probabilidad de intentos secuenciales, en lugar de intentos simultáneos, no comprenden lo que significa el cálculo de probabilidades, subestiman el número de enzimas funcionales/</a:t>
            </a:r>
            <a:r>
              <a:rPr lang="es-MX" sz="1810" dirty="0" err="1"/>
              <a:t>ribozimas</a:t>
            </a:r>
            <a:r>
              <a:rPr lang="es-MX" sz="1810" dirty="0"/>
              <a:t> que están presentes en un grupo de secuencias al azar.) La falacia se incurre cuando se trata de descartar una posibilidad sólo por ideas arbitrarias de bajas probabilidades.</a:t>
            </a:r>
          </a:p>
          <a:p>
            <a:pPr algn="just"/>
            <a:r>
              <a:rPr lang="es-MX" sz="1810" b="1" dirty="0"/>
              <a:t>Ejemplo:</a:t>
            </a:r>
            <a:r>
              <a:rPr lang="es-MX" sz="1810" dirty="0"/>
              <a:t> “La vida tal como la conocemos, entre otras cosas, depende de al menos 2000 enzimas diferentes. ¿Cómo pudieron las fuerzas ciegas del océano primordial arreglárselas para combinar los elementos químicos correctos para construir enzimas?”</a:t>
            </a:r>
          </a:p>
          <a:p>
            <a:pPr algn="just"/>
            <a:endParaRPr lang="es-CL" sz="1810" dirty="0"/>
          </a:p>
        </p:txBody>
      </p:sp>
    </p:spTree>
    <p:extLst>
      <p:ext uri="{BB962C8B-B14F-4D97-AF65-F5344CB8AC3E}">
        <p14:creationId xmlns:p14="http://schemas.microsoft.com/office/powerpoint/2010/main" val="2769680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55951" y="248871"/>
            <a:ext cx="9913368" cy="5661678"/>
          </a:xfrm>
          <a:prstGeom prst="rect">
            <a:avLst/>
          </a:prstGeom>
          <a:noFill/>
        </p:spPr>
        <p:txBody>
          <a:bodyPr wrap="square" rtlCol="0">
            <a:spAutoFit/>
          </a:bodyPr>
          <a:lstStyle/>
          <a:p>
            <a:pPr algn="ctr"/>
            <a:r>
              <a:rPr lang="es-MX" sz="4191" spc="286" dirty="0">
                <a:solidFill>
                  <a:schemeClr val="accent1">
                    <a:lumMod val="75000"/>
                  </a:schemeClr>
                </a:solidFill>
                <a:latin typeface="Bebas Neue" panose="020B0604020202020204" charset="0"/>
              </a:rPr>
              <a:t>Ejercicios</a:t>
            </a:r>
          </a:p>
          <a:p>
            <a:r>
              <a:rPr lang="es-MX" sz="2000" dirty="0"/>
              <a:t>1.- Todos los fanáticos del fútbol son violentos. Pedro es fanático del fútbol. Pedro es violento. </a:t>
            </a:r>
          </a:p>
          <a:p>
            <a:endParaRPr lang="es-MX" sz="2000" dirty="0"/>
          </a:p>
          <a:p>
            <a:r>
              <a:rPr lang="es-MX" sz="2000" dirty="0"/>
              <a:t>2.- Los dinosaurios todavía existen. Los vi en T.V. </a:t>
            </a:r>
          </a:p>
          <a:p>
            <a:endParaRPr lang="es-MX" sz="2000" dirty="0"/>
          </a:p>
          <a:p>
            <a:r>
              <a:rPr lang="es-MX" sz="2000" dirty="0"/>
              <a:t>3.- Me fue bien en la prueba porque usé mis calcetines amarillos de la buena suerte. </a:t>
            </a:r>
          </a:p>
          <a:p>
            <a:endParaRPr lang="es-MX" sz="2000" dirty="0"/>
          </a:p>
          <a:p>
            <a:r>
              <a:rPr lang="es-MX" sz="2000" dirty="0"/>
              <a:t>4.- Tú no puedes opinar sobre nuestra economía, porque eres extranjero en este país.</a:t>
            </a:r>
          </a:p>
          <a:p>
            <a:endParaRPr lang="es-MX" sz="2000" dirty="0"/>
          </a:p>
          <a:p>
            <a:r>
              <a:rPr lang="es-MX" sz="2000" dirty="0"/>
              <a:t>5.- La noche vi brillar un lucero azul y no estabas tú. Esta noche brilla otro lucero, tampoco vendrás tú. </a:t>
            </a:r>
          </a:p>
          <a:p>
            <a:endParaRPr lang="es-MX" sz="2000" dirty="0"/>
          </a:p>
          <a:p>
            <a:r>
              <a:rPr lang="es-MX" sz="2000" dirty="0"/>
              <a:t>6.- Ese comerciante me estafó. Todos los comerciantes son estafadores. </a:t>
            </a:r>
          </a:p>
          <a:p>
            <a:endParaRPr lang="es-MX" sz="2000" dirty="0"/>
          </a:p>
          <a:p>
            <a:r>
              <a:rPr lang="es-MX" sz="2000" dirty="0"/>
              <a:t>7.- Alexis Sánchez opina que el nuevo gobierno está errado en su propuesta educacional.</a:t>
            </a:r>
          </a:p>
          <a:p>
            <a:endParaRPr lang="es-MX" sz="2000" dirty="0"/>
          </a:p>
          <a:p>
            <a:r>
              <a:rPr lang="es-MX" sz="2000" dirty="0"/>
              <a:t>8.- Vamos a ganar porque somos los mejores.</a:t>
            </a:r>
            <a:endParaRPr lang="es-CL" sz="2000" dirty="0"/>
          </a:p>
        </p:txBody>
      </p:sp>
    </p:spTree>
    <p:extLst>
      <p:ext uri="{BB962C8B-B14F-4D97-AF65-F5344CB8AC3E}">
        <p14:creationId xmlns:p14="http://schemas.microsoft.com/office/powerpoint/2010/main" val="2437284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69777" y="276525"/>
            <a:ext cx="9871891" cy="5076005"/>
          </a:xfrm>
          <a:prstGeom prst="rect">
            <a:avLst/>
          </a:prstGeom>
          <a:noFill/>
        </p:spPr>
        <p:txBody>
          <a:bodyPr wrap="square" rtlCol="0">
            <a:spAutoFit/>
          </a:bodyPr>
          <a:lstStyle/>
          <a:p>
            <a:r>
              <a:rPr lang="es-MX" sz="1905" dirty="0"/>
              <a:t>9.- Si la moral se basa en no hacer al otro lo que a uno no le gustaría que le hicieran, entonces encarcelar a una persona es inmoral porque a nadie le gustaría que lo privaran de su libertad</a:t>
            </a:r>
          </a:p>
          <a:p>
            <a:endParaRPr lang="es-MX" sz="1905" dirty="0"/>
          </a:p>
          <a:p>
            <a:r>
              <a:rPr lang="es-MX" sz="1905" dirty="0"/>
              <a:t>10.- Tú no puedes opinar sobre cómo criar a los hijos, pues nunca has sido madre. </a:t>
            </a:r>
          </a:p>
          <a:p>
            <a:endParaRPr lang="es-MX" sz="1905" dirty="0"/>
          </a:p>
          <a:p>
            <a:r>
              <a:rPr lang="es-MX" sz="1905" dirty="0"/>
              <a:t>11.- Profesora, por favor, súbame la nota a 4,0; de lo contrario me van a retar mucho. </a:t>
            </a:r>
          </a:p>
          <a:p>
            <a:endParaRPr lang="es-MX" sz="1905" dirty="0"/>
          </a:p>
          <a:p>
            <a:r>
              <a:rPr lang="es-MX" sz="1905" dirty="0"/>
              <a:t>12.- Ayer llegaste tarde, por lo tanto eres una persona impuntual. </a:t>
            </a:r>
          </a:p>
          <a:p>
            <a:endParaRPr lang="es-MX" sz="1905" dirty="0"/>
          </a:p>
          <a:p>
            <a:r>
              <a:rPr lang="es-MX" sz="1905" dirty="0"/>
              <a:t>13.- Todas las aves tienen plumas. El pingüino no tiene plumas normales. El pingüino no es ave.</a:t>
            </a:r>
          </a:p>
          <a:p>
            <a:endParaRPr lang="es-MX" sz="1905" dirty="0"/>
          </a:p>
          <a:p>
            <a:r>
              <a:rPr lang="es-MX" sz="1905" dirty="0"/>
              <a:t>14.- Esta dieta es muy saludable. Lo dice </a:t>
            </a:r>
            <a:r>
              <a:rPr lang="es-MX" sz="1905" dirty="0" err="1"/>
              <a:t>Luli</a:t>
            </a:r>
            <a:r>
              <a:rPr lang="es-MX" sz="1905" dirty="0"/>
              <a:t>. </a:t>
            </a:r>
          </a:p>
          <a:p>
            <a:endParaRPr lang="es-MX" sz="1905" dirty="0"/>
          </a:p>
          <a:p>
            <a:r>
              <a:rPr lang="es-MX" sz="1905" dirty="0"/>
              <a:t>15.- La mayoría de las personas está de acuerdo con un toque de queda para adolescentes, por lo tanto debe ser impuesto legalmente. </a:t>
            </a:r>
          </a:p>
          <a:p>
            <a:endParaRPr lang="es-MX" sz="1905" dirty="0"/>
          </a:p>
          <a:p>
            <a:r>
              <a:rPr lang="es-MX" sz="1905" dirty="0"/>
              <a:t>16.- Es imposible que Ana me ame, porque es algo que no puede ocurrir.</a:t>
            </a:r>
            <a:endParaRPr lang="es-CL" sz="1905" dirty="0"/>
          </a:p>
        </p:txBody>
      </p:sp>
    </p:spTree>
    <p:extLst>
      <p:ext uri="{BB962C8B-B14F-4D97-AF65-F5344CB8AC3E}">
        <p14:creationId xmlns:p14="http://schemas.microsoft.com/office/powerpoint/2010/main" val="3433482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2125" y="235045"/>
            <a:ext cx="9913369" cy="1851276"/>
          </a:xfrm>
          <a:prstGeom prst="rect">
            <a:avLst/>
          </a:prstGeom>
          <a:noFill/>
        </p:spPr>
        <p:txBody>
          <a:bodyPr wrap="square" rtlCol="0">
            <a:spAutoFit/>
          </a:bodyPr>
          <a:lstStyle/>
          <a:p>
            <a:r>
              <a:rPr lang="es-MX" sz="1905" dirty="0"/>
              <a:t>17.- Yo soy un sujeto atrevido, que no siente miedo a nada y siempre hago lo que otros no se atreven, pero no me internaré en esta playa porque sus olas son muy fuertes y puede significar un riesgo innecesario. </a:t>
            </a:r>
          </a:p>
          <a:p>
            <a:endParaRPr lang="es-MX" sz="1905" dirty="0"/>
          </a:p>
          <a:p>
            <a:r>
              <a:rPr lang="es-MX" sz="1905" dirty="0"/>
              <a:t>18.- No debemos pagar nuestro pasaje en los buses. Está claro que son miles las personas que se suben sin pagar, entonces, ¿por qué tengo que pagarlo yo?</a:t>
            </a:r>
            <a:endParaRPr lang="es-CL" sz="1905" dirty="0"/>
          </a:p>
        </p:txBody>
      </p:sp>
    </p:spTree>
    <p:extLst>
      <p:ext uri="{BB962C8B-B14F-4D97-AF65-F5344CB8AC3E}">
        <p14:creationId xmlns:p14="http://schemas.microsoft.com/office/powerpoint/2010/main" val="2251253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63"/>
        <p:cNvGrpSpPr/>
        <p:nvPr/>
      </p:nvGrpSpPr>
      <p:grpSpPr>
        <a:xfrm>
          <a:off x="0" y="0"/>
          <a:ext cx="0" cy="0"/>
          <a:chOff x="0" y="0"/>
          <a:chExt cx="0" cy="0"/>
        </a:xfrm>
      </p:grpSpPr>
      <p:sp>
        <p:nvSpPr>
          <p:cNvPr id="8" name="CuadroTexto 7"/>
          <p:cNvSpPr txBox="1"/>
          <p:nvPr/>
        </p:nvSpPr>
        <p:spPr>
          <a:xfrm>
            <a:off x="1135022" y="726077"/>
            <a:ext cx="9875741" cy="4852419"/>
          </a:xfrm>
          <a:prstGeom prst="rect">
            <a:avLst/>
          </a:prstGeom>
          <a:noFill/>
        </p:spPr>
        <p:txBody>
          <a:bodyPr wrap="square" rtlCol="0">
            <a:spAutoFit/>
          </a:bodyPr>
          <a:lstStyle/>
          <a:p>
            <a:pPr algn="ctr"/>
            <a:r>
              <a:rPr lang="es-MX" sz="4515" b="1" spc="339" dirty="0">
                <a:solidFill>
                  <a:schemeClr val="accent1">
                    <a:lumMod val="75000"/>
                  </a:schemeClr>
                </a:solidFill>
                <a:latin typeface="Bebas Neue" panose="020B0604020202020204" charset="0"/>
              </a:rPr>
              <a:t>Método inductivo y deductivo</a:t>
            </a:r>
          </a:p>
          <a:p>
            <a:pPr algn="just"/>
            <a:r>
              <a:rPr lang="es-MX" sz="2032" dirty="0"/>
              <a:t>	La diferencia entre el método inductivo y deductivo radica en la dirección del </a:t>
            </a:r>
            <a:r>
              <a:rPr lang="es-MX" sz="2032" b="1" dirty="0"/>
              <a:t>razonamiento para llegar a las conclusiones</a:t>
            </a:r>
            <a:r>
              <a:rPr lang="es-MX" sz="2032" dirty="0"/>
              <a:t>.</a:t>
            </a:r>
          </a:p>
          <a:p>
            <a:pPr algn="just"/>
            <a:endParaRPr lang="es-MX" sz="2032" dirty="0"/>
          </a:p>
          <a:p>
            <a:pPr algn="just"/>
            <a:r>
              <a:rPr lang="es-MX" sz="2032" dirty="0"/>
              <a:t>	Tanto el método inductivo como el deductivo son estrategias de razonamiento lógico, siendo que el inductivo utiliza premisas particulares para llegar a una conclusión general, y el deductivo usa principios generales para llegar a una conclusión específica.</a:t>
            </a:r>
          </a:p>
          <a:p>
            <a:pPr algn="just"/>
            <a:endParaRPr lang="es-MX" sz="2032" dirty="0"/>
          </a:p>
          <a:p>
            <a:pPr algn="just"/>
            <a:r>
              <a:rPr lang="es-MX" sz="2032" dirty="0"/>
              <a:t>	Ambos métodos son importantes en la producción de conocimiento. Durante una investigación científica es posible que se utilice uno u otro, o una combinación de ambos, dependiendo del campo de estudio en el que se realice.</a:t>
            </a:r>
          </a:p>
          <a:p>
            <a:pPr algn="just"/>
            <a:endParaRPr lang="es-MX" sz="2032" dirty="0"/>
          </a:p>
          <a:p>
            <a:pPr algn="just"/>
            <a:r>
              <a:rPr lang="es-MX" sz="2032" dirty="0"/>
              <a:t>	En la actualidad, el método utilizado en las ciencias experimentales es el llamado método hipotético-deductivo.</a:t>
            </a:r>
          </a:p>
        </p:txBody>
      </p:sp>
    </p:spTree>
    <p:extLst>
      <p:ext uri="{BB962C8B-B14F-4D97-AF65-F5344CB8AC3E}">
        <p14:creationId xmlns:p14="http://schemas.microsoft.com/office/powerpoint/2010/main" val="3895114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69"/>
        <p:cNvGrpSpPr/>
        <p:nvPr/>
      </p:nvGrpSpPr>
      <p:grpSpPr>
        <a:xfrm>
          <a:off x="0" y="0"/>
          <a:ext cx="0" cy="0"/>
          <a:chOff x="0" y="0"/>
          <a:chExt cx="0" cy="0"/>
        </a:xfrm>
      </p:grpSpPr>
      <p:sp>
        <p:nvSpPr>
          <p:cNvPr id="14" name="CuadroTexto 13"/>
          <p:cNvSpPr txBox="1"/>
          <p:nvPr/>
        </p:nvSpPr>
        <p:spPr>
          <a:xfrm>
            <a:off x="1165835" y="741483"/>
            <a:ext cx="9875741" cy="399340"/>
          </a:xfrm>
          <a:prstGeom prst="rect">
            <a:avLst/>
          </a:prstGeom>
          <a:noFill/>
        </p:spPr>
        <p:txBody>
          <a:bodyPr wrap="square" rtlCol="0">
            <a:spAutoFit/>
          </a:bodyPr>
          <a:lstStyle/>
          <a:p>
            <a:endParaRPr lang="es-CL" sz="1995" dirty="0"/>
          </a:p>
        </p:txBody>
      </p:sp>
      <p:graphicFrame>
        <p:nvGraphicFramePr>
          <p:cNvPr id="24" name="Tabla 23"/>
          <p:cNvGraphicFramePr>
            <a:graphicFrameLocks noGrp="1"/>
          </p:cNvGraphicFramePr>
          <p:nvPr>
            <p:extLst/>
          </p:nvPr>
        </p:nvGraphicFramePr>
        <p:xfrm>
          <a:off x="1165833" y="287812"/>
          <a:ext cx="9875743" cy="5888953"/>
        </p:xfrm>
        <a:graphic>
          <a:graphicData uri="http://schemas.openxmlformats.org/drawingml/2006/table">
            <a:tbl>
              <a:tblPr firstRow="1" bandRow="1"/>
              <a:tblGrid>
                <a:gridCol w="1892081">
                  <a:extLst>
                    <a:ext uri="{9D8B030D-6E8A-4147-A177-3AD203B41FA5}">
                      <a16:colId xmlns:a16="http://schemas.microsoft.com/office/drawing/2014/main" xmlns="" val="1737761522"/>
                    </a:ext>
                  </a:extLst>
                </a:gridCol>
                <a:gridCol w="3977900">
                  <a:extLst>
                    <a:ext uri="{9D8B030D-6E8A-4147-A177-3AD203B41FA5}">
                      <a16:colId xmlns:a16="http://schemas.microsoft.com/office/drawing/2014/main" xmlns="" val="2514639354"/>
                    </a:ext>
                  </a:extLst>
                </a:gridCol>
                <a:gridCol w="4005762">
                  <a:extLst>
                    <a:ext uri="{9D8B030D-6E8A-4147-A177-3AD203B41FA5}">
                      <a16:colId xmlns:a16="http://schemas.microsoft.com/office/drawing/2014/main" xmlns="" val="2027332124"/>
                    </a:ext>
                  </a:extLst>
                </a:gridCol>
              </a:tblGrid>
              <a:tr h="404543">
                <a:tc>
                  <a:txBody>
                    <a:bodyPr/>
                    <a:lstStyle/>
                    <a:p>
                      <a:endParaRPr lang="es-CL" sz="1700" dirty="0"/>
                    </a:p>
                  </a:txBody>
                  <a:tcPr marL="103226" marR="103226" marT="51612" marB="51612"/>
                </a:tc>
                <a:tc>
                  <a:txBody>
                    <a:bodyPr/>
                    <a:lstStyle/>
                    <a:p>
                      <a:r>
                        <a:rPr lang="es-MX" sz="1700" b="1" i="0" u="none" strike="noStrike" cap="none" dirty="0" smtClean="0">
                          <a:solidFill>
                            <a:srgbClr val="000000"/>
                          </a:solidFill>
                          <a:effectLst/>
                          <a:latin typeface="Arial"/>
                          <a:ea typeface="Arial"/>
                          <a:cs typeface="Arial"/>
                          <a:sym typeface="Arial"/>
                        </a:rPr>
                        <a:t>Método inductivo</a:t>
                      </a:r>
                      <a:endParaRPr lang="es-CL" sz="1700" dirty="0"/>
                    </a:p>
                  </a:txBody>
                  <a:tcPr marL="103226" marR="103226" marT="51612" marB="51612"/>
                </a:tc>
                <a:tc>
                  <a:txBody>
                    <a:bodyPr/>
                    <a:lstStyle/>
                    <a:p>
                      <a:r>
                        <a:rPr lang="es-MX" sz="1700" b="1" i="0" u="none" strike="noStrike" cap="none" dirty="0" smtClean="0">
                          <a:solidFill>
                            <a:srgbClr val="000000"/>
                          </a:solidFill>
                          <a:effectLst/>
                          <a:latin typeface="Arial"/>
                          <a:ea typeface="Arial"/>
                          <a:cs typeface="Arial"/>
                          <a:sym typeface="Arial"/>
                        </a:rPr>
                        <a:t>Método deductivo</a:t>
                      </a:r>
                      <a:endParaRPr lang="es-CL" sz="1700" dirty="0"/>
                    </a:p>
                  </a:txBody>
                  <a:tcPr marL="103226" marR="103226" marT="51612" marB="51612"/>
                </a:tc>
                <a:extLst>
                  <a:ext uri="{0D108BD9-81ED-4DB2-BD59-A6C34878D82A}">
                    <a16:rowId xmlns:a16="http://schemas.microsoft.com/office/drawing/2014/main" xmlns="" val="2980285065"/>
                  </a:ext>
                </a:extLst>
              </a:tr>
              <a:tr h="1350051">
                <a:tc>
                  <a:txBody>
                    <a:bodyPr/>
                    <a:lstStyle/>
                    <a:p>
                      <a:r>
                        <a:rPr lang="es-MX" sz="1600" b="0" i="0" u="none" strike="noStrike" cap="none" dirty="0" smtClean="0">
                          <a:solidFill>
                            <a:srgbClr val="000000"/>
                          </a:solidFill>
                          <a:effectLst/>
                          <a:latin typeface="Arial Narrow" panose="020B0606020202030204" pitchFamily="34" charset="0"/>
                          <a:ea typeface="Arial"/>
                          <a:cs typeface="Arial"/>
                          <a:sym typeface="Arial"/>
                        </a:rPr>
                        <a:t>Definición</a:t>
                      </a:r>
                      <a:endParaRPr lang="es-CL" sz="1600" dirty="0">
                        <a:latin typeface="Arial Narrow" panose="020B0606020202030204" pitchFamily="34" charset="0"/>
                      </a:endParaRPr>
                    </a:p>
                  </a:txBody>
                  <a:tcPr marL="103226" marR="103226" marT="51612" marB="51612"/>
                </a:tc>
                <a:tc>
                  <a:txBody>
                    <a:bodyPr/>
                    <a:lstStyle/>
                    <a:p>
                      <a:pPr algn="just"/>
                      <a:r>
                        <a:rPr lang="es-MX" sz="1600" b="0" i="0" u="none" strike="noStrike" cap="none" dirty="0" smtClean="0">
                          <a:solidFill>
                            <a:srgbClr val="000000"/>
                          </a:solidFill>
                          <a:effectLst/>
                          <a:latin typeface="Arial Narrow" panose="020B0606020202030204" pitchFamily="34" charset="0"/>
                          <a:ea typeface="Arial"/>
                          <a:cs typeface="Arial"/>
                          <a:sym typeface="Arial"/>
                        </a:rPr>
                        <a:t>Es una forma de razonar partiendo de una serie de observaciones particulares que permiten la producción de leyes y conclusiones generales.</a:t>
                      </a:r>
                      <a:endParaRPr lang="es-CL" sz="1600" dirty="0">
                        <a:latin typeface="Arial Narrow" panose="020B0606020202030204" pitchFamily="34" charset="0"/>
                      </a:endParaRPr>
                    </a:p>
                  </a:txBody>
                  <a:tcPr marL="103226" marR="103226" marT="51612" marB="51612"/>
                </a:tc>
                <a:tc>
                  <a:txBody>
                    <a:bodyPr/>
                    <a:lstStyle/>
                    <a:p>
                      <a:pPr algn="just"/>
                      <a:r>
                        <a:rPr lang="es-MX" sz="1600" b="0" i="0" u="none" strike="noStrike" cap="none" dirty="0" smtClean="0">
                          <a:solidFill>
                            <a:srgbClr val="000000"/>
                          </a:solidFill>
                          <a:effectLst/>
                          <a:latin typeface="Arial Narrow" panose="020B0606020202030204" pitchFamily="34" charset="0"/>
                          <a:ea typeface="Arial"/>
                          <a:cs typeface="Arial"/>
                          <a:sym typeface="Arial"/>
                        </a:rPr>
                        <a:t>Es una forma razonar y explicar la realidad partiendo de leyes o teorías generales hacia casos particulares.</a:t>
                      </a:r>
                      <a:endParaRPr lang="es-CL" sz="1600" dirty="0">
                        <a:latin typeface="Arial Narrow" panose="020B0606020202030204" pitchFamily="34" charset="0"/>
                      </a:endParaRPr>
                    </a:p>
                  </a:txBody>
                  <a:tcPr marL="103226" marR="103226" marT="51612" marB="51612"/>
                </a:tc>
                <a:extLst>
                  <a:ext uri="{0D108BD9-81ED-4DB2-BD59-A6C34878D82A}">
                    <a16:rowId xmlns:a16="http://schemas.microsoft.com/office/drawing/2014/main" xmlns="" val="3549877752"/>
                  </a:ext>
                </a:extLst>
              </a:tr>
              <a:tr h="2693924">
                <a:tc>
                  <a:txBody>
                    <a:bodyPr/>
                    <a:lstStyle/>
                    <a:p>
                      <a:r>
                        <a:rPr lang="es-MX" sz="1600" b="0" i="0" u="none" strike="noStrike" cap="none" dirty="0" smtClean="0">
                          <a:solidFill>
                            <a:srgbClr val="000000"/>
                          </a:solidFill>
                          <a:effectLst/>
                          <a:latin typeface="Arial Narrow" panose="020B0606020202030204" pitchFamily="34" charset="0"/>
                          <a:ea typeface="Arial"/>
                          <a:cs typeface="Arial"/>
                          <a:sym typeface="Arial"/>
                        </a:rPr>
                        <a:t>Características</a:t>
                      </a:r>
                      <a:endParaRPr lang="es-CL" sz="1600" dirty="0">
                        <a:latin typeface="Arial Narrow" panose="020B0606020202030204" pitchFamily="34" charset="0"/>
                      </a:endParaRPr>
                    </a:p>
                  </a:txBody>
                  <a:tcPr marL="103226" marR="103226" marT="51612" marB="51612"/>
                </a:tc>
                <a:tc>
                  <a:txBody>
                    <a:bodyPr/>
                    <a:lstStyle/>
                    <a:p>
                      <a:pPr algn="just"/>
                      <a:r>
                        <a:rPr lang="es-MX" sz="1600" b="0" i="0" u="none" strike="noStrike" cap="none" dirty="0" smtClean="0">
                          <a:solidFill>
                            <a:srgbClr val="000000"/>
                          </a:solidFill>
                          <a:effectLst/>
                          <a:latin typeface="Arial Narrow" panose="020B0606020202030204" pitchFamily="34" charset="0"/>
                          <a:ea typeface="Arial"/>
                          <a:cs typeface="Arial"/>
                          <a:sym typeface="Arial"/>
                        </a:rPr>
                        <a:t>Se basa en la observación de hechos y fenómenos.</a:t>
                      </a:r>
                    </a:p>
                    <a:p>
                      <a:pPr algn="just"/>
                      <a:r>
                        <a:rPr lang="es-MX" sz="1600" b="0" i="0" u="none" strike="noStrike" cap="none" dirty="0" smtClean="0">
                          <a:solidFill>
                            <a:srgbClr val="000000"/>
                          </a:solidFill>
                          <a:effectLst/>
                          <a:latin typeface="Arial Narrow" panose="020B0606020202030204" pitchFamily="34" charset="0"/>
                          <a:ea typeface="Arial"/>
                          <a:cs typeface="Arial"/>
                          <a:sym typeface="Arial"/>
                        </a:rPr>
                        <a:t>Generaliza a partir de sus observaciones.</a:t>
                      </a:r>
                    </a:p>
                    <a:p>
                      <a:pPr algn="just"/>
                      <a:r>
                        <a:rPr lang="es-MX" sz="1600" b="0" i="0" u="none" strike="noStrike" cap="none" dirty="0" smtClean="0">
                          <a:solidFill>
                            <a:srgbClr val="000000"/>
                          </a:solidFill>
                          <a:effectLst/>
                          <a:latin typeface="Arial Narrow" panose="020B0606020202030204" pitchFamily="34" charset="0"/>
                          <a:ea typeface="Arial"/>
                          <a:cs typeface="Arial"/>
                          <a:sym typeface="Arial"/>
                        </a:rPr>
                        <a:t>Sus conclusiones son probables.</a:t>
                      </a:r>
                    </a:p>
                    <a:p>
                      <a:pPr algn="just"/>
                      <a:r>
                        <a:rPr lang="es-MX" sz="1600" b="0" i="0" u="none" strike="noStrike" cap="none" dirty="0" smtClean="0">
                          <a:solidFill>
                            <a:srgbClr val="000000"/>
                          </a:solidFill>
                          <a:effectLst/>
                          <a:latin typeface="Arial Narrow" panose="020B0606020202030204" pitchFamily="34" charset="0"/>
                          <a:ea typeface="Arial"/>
                          <a:cs typeface="Arial"/>
                          <a:sym typeface="Arial"/>
                        </a:rPr>
                        <a:t>Tiene el objetivo de generar nuevo conocimiento.</a:t>
                      </a:r>
                    </a:p>
                    <a:p>
                      <a:endParaRPr lang="es-CL" sz="1600" dirty="0">
                        <a:latin typeface="Arial Narrow" panose="020B0606020202030204" pitchFamily="34" charset="0"/>
                      </a:endParaRPr>
                    </a:p>
                  </a:txBody>
                  <a:tcPr marL="103226" marR="103226" marT="51612" marB="51612"/>
                </a:tc>
                <a:tc>
                  <a:txBody>
                    <a:bodyPr/>
                    <a:lstStyle/>
                    <a:p>
                      <a:r>
                        <a:rPr lang="es-MX" sz="1600" b="0" i="0" u="none" strike="noStrike" cap="none" dirty="0" smtClean="0">
                          <a:solidFill>
                            <a:srgbClr val="000000"/>
                          </a:solidFill>
                          <a:effectLst/>
                          <a:latin typeface="Arial Narrow" panose="020B0606020202030204" pitchFamily="34" charset="0"/>
                          <a:ea typeface="Arial"/>
                          <a:cs typeface="Arial"/>
                          <a:sym typeface="Arial"/>
                        </a:rPr>
                        <a:t>Establece conclusiones a partir de generalizaciones.</a:t>
                      </a:r>
                    </a:p>
                    <a:p>
                      <a:r>
                        <a:rPr lang="es-MX" sz="1600" b="0" i="0" u="none" strike="noStrike" cap="none" dirty="0" smtClean="0">
                          <a:solidFill>
                            <a:srgbClr val="000000"/>
                          </a:solidFill>
                          <a:effectLst/>
                          <a:latin typeface="Arial Narrow" panose="020B0606020202030204" pitchFamily="34" charset="0"/>
                          <a:ea typeface="Arial"/>
                          <a:cs typeface="Arial"/>
                          <a:sym typeface="Arial"/>
                        </a:rPr>
                        <a:t>En lógica, la conclusión de un razonamiento está incluida en las premisas.</a:t>
                      </a:r>
                    </a:p>
                    <a:p>
                      <a:r>
                        <a:rPr lang="es-MX" sz="1600" b="0" i="0" u="none" strike="noStrike" cap="none" dirty="0" smtClean="0">
                          <a:solidFill>
                            <a:srgbClr val="000000"/>
                          </a:solidFill>
                          <a:effectLst/>
                          <a:latin typeface="Arial Narrow" panose="020B0606020202030204" pitchFamily="34" charset="0"/>
                          <a:ea typeface="Arial"/>
                          <a:cs typeface="Arial"/>
                          <a:sym typeface="Arial"/>
                        </a:rPr>
                        <a:t>Es útil cuando no se pueden observar las causas de un fenómeno.</a:t>
                      </a:r>
                    </a:p>
                    <a:p>
                      <a:r>
                        <a:rPr lang="es-MX" sz="1600" b="0" i="0" u="none" strike="noStrike" cap="none" dirty="0" smtClean="0">
                          <a:solidFill>
                            <a:srgbClr val="000000"/>
                          </a:solidFill>
                          <a:effectLst/>
                          <a:latin typeface="Arial Narrow" panose="020B0606020202030204" pitchFamily="34" charset="0"/>
                          <a:ea typeface="Arial"/>
                          <a:cs typeface="Arial"/>
                          <a:sym typeface="Arial"/>
                        </a:rPr>
                        <a:t>Sus conclusiones son rigurosas y válidas.</a:t>
                      </a:r>
                    </a:p>
                    <a:p>
                      <a:r>
                        <a:rPr lang="es-MX" sz="1600" b="0" i="0" u="none" strike="noStrike" cap="none" dirty="0" smtClean="0">
                          <a:solidFill>
                            <a:srgbClr val="000000"/>
                          </a:solidFill>
                          <a:effectLst/>
                          <a:latin typeface="Arial Narrow" panose="020B0606020202030204" pitchFamily="34" charset="0"/>
                          <a:ea typeface="Arial"/>
                          <a:cs typeface="Arial"/>
                          <a:sym typeface="Arial"/>
                        </a:rPr>
                        <a:t>No genera por sí mismo nuevo conocimiento, ya que parte de verificar conocimiento previo.</a:t>
                      </a:r>
                    </a:p>
                    <a:p>
                      <a:endParaRPr lang="es-CL" sz="1600" dirty="0">
                        <a:latin typeface="Arial Narrow" panose="020B0606020202030204" pitchFamily="34" charset="0"/>
                      </a:endParaRPr>
                    </a:p>
                  </a:txBody>
                  <a:tcPr marL="103226" marR="103226" marT="51612" marB="51612"/>
                </a:tc>
                <a:extLst>
                  <a:ext uri="{0D108BD9-81ED-4DB2-BD59-A6C34878D82A}">
                    <a16:rowId xmlns:a16="http://schemas.microsoft.com/office/drawing/2014/main" xmlns="" val="3566167583"/>
                  </a:ext>
                </a:extLst>
              </a:tr>
              <a:tr h="596819">
                <a:tc>
                  <a:txBody>
                    <a:bodyPr/>
                    <a:lstStyle/>
                    <a:p>
                      <a:r>
                        <a:rPr lang="es-MX" sz="1600" b="0" i="0" u="none" strike="noStrike" cap="none" dirty="0" smtClean="0">
                          <a:solidFill>
                            <a:srgbClr val="000000"/>
                          </a:solidFill>
                          <a:effectLst/>
                          <a:latin typeface="Arial Narrow" panose="020B0606020202030204" pitchFamily="34" charset="0"/>
                          <a:ea typeface="Arial"/>
                          <a:cs typeface="Arial"/>
                          <a:sym typeface="Arial"/>
                        </a:rPr>
                        <a:t>Dirección del razonamiento</a:t>
                      </a:r>
                      <a:endParaRPr lang="es-CL" sz="1600" dirty="0">
                        <a:latin typeface="Arial Narrow" panose="020B0606020202030204" pitchFamily="34" charset="0"/>
                      </a:endParaRPr>
                    </a:p>
                  </a:txBody>
                  <a:tcPr marL="103226" marR="103226" marT="51612" marB="51612"/>
                </a:tc>
                <a:tc>
                  <a:txBody>
                    <a:bodyPr/>
                    <a:lstStyle/>
                    <a:p>
                      <a:r>
                        <a:rPr lang="es-MX" sz="1600" b="0" i="0" u="none" strike="noStrike" cap="none" dirty="0" smtClean="0">
                          <a:solidFill>
                            <a:srgbClr val="000000"/>
                          </a:solidFill>
                          <a:effectLst/>
                          <a:latin typeface="Arial Narrow" panose="020B0606020202030204" pitchFamily="34" charset="0"/>
                          <a:ea typeface="Arial"/>
                          <a:cs typeface="Arial"/>
                          <a:sym typeface="Arial"/>
                        </a:rPr>
                        <a:t>De lo particular a lo general.</a:t>
                      </a:r>
                      <a:endParaRPr lang="es-CL" sz="1600" dirty="0">
                        <a:latin typeface="Arial Narrow" panose="020B0606020202030204" pitchFamily="34" charset="0"/>
                      </a:endParaRPr>
                    </a:p>
                  </a:txBody>
                  <a:tcPr marL="103226" marR="103226" marT="51612" marB="51612"/>
                </a:tc>
                <a:tc>
                  <a:txBody>
                    <a:bodyPr/>
                    <a:lstStyle/>
                    <a:p>
                      <a:r>
                        <a:rPr lang="es-MX" sz="1600" b="0" i="0" u="none" strike="noStrike" cap="none" dirty="0" smtClean="0">
                          <a:solidFill>
                            <a:srgbClr val="000000"/>
                          </a:solidFill>
                          <a:effectLst/>
                          <a:latin typeface="Arial Narrow" panose="020B0606020202030204" pitchFamily="34" charset="0"/>
                          <a:ea typeface="Arial"/>
                          <a:cs typeface="Arial"/>
                          <a:sym typeface="Arial"/>
                        </a:rPr>
                        <a:t>De lo general a lo particular.</a:t>
                      </a:r>
                      <a:endParaRPr lang="es-CL" sz="1600" dirty="0">
                        <a:latin typeface="Arial Narrow" panose="020B0606020202030204" pitchFamily="34" charset="0"/>
                      </a:endParaRPr>
                    </a:p>
                  </a:txBody>
                  <a:tcPr marL="103226" marR="103226" marT="51612" marB="51612"/>
                </a:tc>
                <a:extLst>
                  <a:ext uri="{0D108BD9-81ED-4DB2-BD59-A6C34878D82A}">
                    <a16:rowId xmlns:a16="http://schemas.microsoft.com/office/drawing/2014/main" xmlns="" val="1013123236"/>
                  </a:ext>
                </a:extLst>
              </a:tr>
              <a:tr h="843616">
                <a:tc>
                  <a:txBody>
                    <a:bodyPr/>
                    <a:lstStyle/>
                    <a:p>
                      <a:r>
                        <a:rPr lang="es-MX" sz="1600" b="0" i="0" u="none" strike="noStrike" cap="none" dirty="0" smtClean="0">
                          <a:solidFill>
                            <a:srgbClr val="000000"/>
                          </a:solidFill>
                          <a:effectLst/>
                          <a:latin typeface="Arial Narrow" panose="020B0606020202030204" pitchFamily="34" charset="0"/>
                          <a:ea typeface="Arial"/>
                          <a:cs typeface="Arial"/>
                          <a:sym typeface="Arial"/>
                        </a:rPr>
                        <a:t>Áreas del conocimiento</a:t>
                      </a:r>
                      <a:endParaRPr lang="es-CL" sz="1600" dirty="0">
                        <a:latin typeface="Arial Narrow" panose="020B0606020202030204" pitchFamily="34" charset="0"/>
                      </a:endParaRPr>
                    </a:p>
                  </a:txBody>
                  <a:tcPr marL="103226" marR="103226" marT="51612" marB="51612"/>
                </a:tc>
                <a:tc>
                  <a:txBody>
                    <a:bodyPr/>
                    <a:lstStyle/>
                    <a:p>
                      <a:r>
                        <a:rPr lang="es-MX" sz="1600" b="0" i="0" u="none" strike="noStrike" cap="none" dirty="0" smtClean="0">
                          <a:solidFill>
                            <a:srgbClr val="000000"/>
                          </a:solidFill>
                          <a:effectLst/>
                          <a:latin typeface="Arial Narrow" panose="020B0606020202030204" pitchFamily="34" charset="0"/>
                          <a:ea typeface="Arial"/>
                          <a:cs typeface="Arial"/>
                          <a:sym typeface="Arial"/>
                        </a:rPr>
                        <a:t>Era el método utilizado en las ciencias experimentales. En la actualidad es usado como parte del método científico en general.</a:t>
                      </a:r>
                      <a:endParaRPr lang="es-CL" sz="1600" dirty="0">
                        <a:latin typeface="Arial Narrow" panose="020B0606020202030204" pitchFamily="34" charset="0"/>
                      </a:endParaRPr>
                    </a:p>
                  </a:txBody>
                  <a:tcPr marL="103226" marR="103226" marT="51612" marB="51612"/>
                </a:tc>
                <a:tc>
                  <a:txBody>
                    <a:bodyPr/>
                    <a:lstStyle/>
                    <a:p>
                      <a:r>
                        <a:rPr lang="es-MX" sz="1600" b="0" i="0" u="none" strike="noStrike" cap="none" dirty="0" smtClean="0">
                          <a:solidFill>
                            <a:srgbClr val="000000"/>
                          </a:solidFill>
                          <a:effectLst/>
                          <a:latin typeface="Arial Narrow" panose="020B0606020202030204" pitchFamily="34" charset="0"/>
                          <a:ea typeface="Arial"/>
                          <a:cs typeface="Arial"/>
                          <a:sym typeface="Arial"/>
                        </a:rPr>
                        <a:t>Ciencias formales como la matemática y la lógica.</a:t>
                      </a:r>
                      <a:endParaRPr lang="es-CL" sz="1600" dirty="0">
                        <a:latin typeface="Arial Narrow" panose="020B0606020202030204" pitchFamily="34" charset="0"/>
                      </a:endParaRPr>
                    </a:p>
                  </a:txBody>
                  <a:tcPr marL="103226" marR="103226" marT="51612" marB="51612"/>
                </a:tc>
                <a:extLst>
                  <a:ext uri="{0D108BD9-81ED-4DB2-BD59-A6C34878D82A}">
                    <a16:rowId xmlns:a16="http://schemas.microsoft.com/office/drawing/2014/main" xmlns="" val="735288573"/>
                  </a:ext>
                </a:extLst>
              </a:tr>
            </a:tbl>
          </a:graphicData>
        </a:graphic>
      </p:graphicFrame>
    </p:spTree>
    <p:extLst>
      <p:ext uri="{BB962C8B-B14F-4D97-AF65-F5344CB8AC3E}">
        <p14:creationId xmlns:p14="http://schemas.microsoft.com/office/powerpoint/2010/main" val="2750743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45"/>
        <p:cNvGrpSpPr/>
        <p:nvPr/>
      </p:nvGrpSpPr>
      <p:grpSpPr>
        <a:xfrm>
          <a:off x="0" y="0"/>
          <a:ext cx="0" cy="0"/>
          <a:chOff x="0" y="0"/>
          <a:chExt cx="0" cy="0"/>
        </a:xfrm>
      </p:grpSpPr>
      <p:sp>
        <p:nvSpPr>
          <p:cNvPr id="4046" name="Google Shape;4046;p28"/>
          <p:cNvSpPr txBox="1">
            <a:spLocks noGrp="1"/>
          </p:cNvSpPr>
          <p:nvPr>
            <p:ph type="title"/>
          </p:nvPr>
        </p:nvSpPr>
        <p:spPr>
          <a:xfrm>
            <a:off x="4083309" y="1905354"/>
            <a:ext cx="4025384" cy="689523"/>
          </a:xfrm>
          <a:prstGeom prst="rect">
            <a:avLst/>
          </a:prstGeom>
        </p:spPr>
        <p:txBody>
          <a:bodyPr spcFirstLastPara="1" vert="horz" wrap="square" lIns="103208" tIns="103208" rIns="103208" bIns="103208" rtlCol="0" anchor="b" anchorCtr="0">
            <a:noAutofit/>
          </a:bodyPr>
          <a:lstStyle/>
          <a:p>
            <a:r>
              <a:rPr lang="es-MX" spc="286" dirty="0">
                <a:solidFill>
                  <a:srgbClr val="002060"/>
                </a:solidFill>
              </a:rPr>
              <a:t>Argumento:</a:t>
            </a:r>
            <a:endParaRPr spc="286" dirty="0">
              <a:solidFill>
                <a:srgbClr val="002060"/>
              </a:solidFill>
            </a:endParaRPr>
          </a:p>
        </p:txBody>
      </p:sp>
      <p:sp>
        <p:nvSpPr>
          <p:cNvPr id="4047" name="Google Shape;4047;p28"/>
          <p:cNvSpPr/>
          <p:nvPr/>
        </p:nvSpPr>
        <p:spPr>
          <a:xfrm>
            <a:off x="9135235" y="7752051"/>
            <a:ext cx="645223" cy="61119"/>
          </a:xfrm>
          <a:custGeom>
            <a:avLst/>
            <a:gdLst/>
            <a:ahLst/>
            <a:cxnLst/>
            <a:rect l="l" t="t" r="r" b="b"/>
            <a:pathLst>
              <a:path w="17672" h="1674" extrusionOk="0">
                <a:moveTo>
                  <a:pt x="0" y="1"/>
                </a:moveTo>
                <a:lnTo>
                  <a:pt x="0" y="1674"/>
                </a:lnTo>
                <a:lnTo>
                  <a:pt x="17672" y="1674"/>
                </a:lnTo>
                <a:lnTo>
                  <a:pt x="17672"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2" name="Subtítulo 1"/>
          <p:cNvSpPr>
            <a:spLocks noGrp="1"/>
          </p:cNvSpPr>
          <p:nvPr>
            <p:ph type="subTitle" idx="1"/>
          </p:nvPr>
        </p:nvSpPr>
        <p:spPr>
          <a:xfrm>
            <a:off x="3912505" y="2594877"/>
            <a:ext cx="4476787" cy="2401809"/>
          </a:xfrm>
        </p:spPr>
        <p:txBody>
          <a:bodyPr/>
          <a:lstStyle/>
          <a:p>
            <a:endParaRPr lang="es-MX" sz="762" dirty="0">
              <a:latin typeface="Arial Narrow" panose="020B0606020202030204" pitchFamily="34" charset="0"/>
            </a:endParaRPr>
          </a:p>
          <a:p>
            <a:endParaRPr lang="es-MX" sz="762" dirty="0">
              <a:latin typeface="Arial Narrow" panose="020B0606020202030204" pitchFamily="34" charset="0"/>
            </a:endParaRPr>
          </a:p>
          <a:p>
            <a:pPr marL="10586" indent="-10586" algn="just"/>
            <a:r>
              <a:rPr lang="es-MX" sz="1715" dirty="0">
                <a:latin typeface="Arial Narrow" panose="020B0606020202030204" pitchFamily="34" charset="0"/>
              </a:rPr>
              <a:t>		</a:t>
            </a:r>
            <a:r>
              <a:rPr lang="es-MX" sz="1905" dirty="0">
                <a:solidFill>
                  <a:srgbClr val="002060"/>
                </a:solidFill>
                <a:latin typeface="+mj-lt"/>
              </a:rPr>
              <a:t>Un argumento es un razonamiento que se emplea para demostrar o probar que lo que se dice o afirma es cierto, o para convencer al otro de algo que aseveramos o negamos. La palabra, como tal, proviene del latín </a:t>
            </a:r>
            <a:r>
              <a:rPr lang="es-MX" sz="1905" dirty="0" err="1">
                <a:solidFill>
                  <a:srgbClr val="002060"/>
                </a:solidFill>
                <a:latin typeface="+mj-lt"/>
              </a:rPr>
              <a:t>argumentum</a:t>
            </a:r>
            <a:r>
              <a:rPr lang="es-MX" sz="1905" dirty="0">
                <a:solidFill>
                  <a:srgbClr val="002060"/>
                </a:solidFill>
                <a:latin typeface="+mj-lt"/>
              </a:rPr>
              <a:t>.</a:t>
            </a:r>
            <a:endParaRPr lang="es-CL" sz="1905" dirty="0">
              <a:solidFill>
                <a:srgbClr val="002060"/>
              </a:solidFill>
              <a:latin typeface="+mj-lt"/>
            </a:endParaRPr>
          </a:p>
        </p:txBody>
      </p:sp>
    </p:spTree>
    <p:extLst>
      <p:ext uri="{BB962C8B-B14F-4D97-AF65-F5344CB8AC3E}">
        <p14:creationId xmlns:p14="http://schemas.microsoft.com/office/powerpoint/2010/main" val="863088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45"/>
        <p:cNvGrpSpPr/>
        <p:nvPr/>
      </p:nvGrpSpPr>
      <p:grpSpPr>
        <a:xfrm>
          <a:off x="0" y="0"/>
          <a:ext cx="0" cy="0"/>
          <a:chOff x="0" y="0"/>
          <a:chExt cx="0" cy="0"/>
        </a:xfrm>
      </p:grpSpPr>
      <p:sp>
        <p:nvSpPr>
          <p:cNvPr id="4046" name="Google Shape;4046;p28"/>
          <p:cNvSpPr txBox="1">
            <a:spLocks noGrp="1"/>
          </p:cNvSpPr>
          <p:nvPr>
            <p:ph type="title"/>
          </p:nvPr>
        </p:nvSpPr>
        <p:spPr>
          <a:xfrm>
            <a:off x="4083307" y="1490082"/>
            <a:ext cx="4025384" cy="689523"/>
          </a:xfrm>
          <a:prstGeom prst="rect">
            <a:avLst/>
          </a:prstGeom>
        </p:spPr>
        <p:txBody>
          <a:bodyPr spcFirstLastPara="1" vert="horz" wrap="square" lIns="103208" tIns="103208" rIns="103208" bIns="103208" rtlCol="0" anchor="b" anchorCtr="0">
            <a:noAutofit/>
          </a:bodyPr>
          <a:lstStyle/>
          <a:p>
            <a:r>
              <a:rPr lang="es-MX" spc="286" dirty="0">
                <a:solidFill>
                  <a:srgbClr val="002060"/>
                </a:solidFill>
              </a:rPr>
              <a:t>Falacias</a:t>
            </a:r>
            <a:endParaRPr spc="286" dirty="0">
              <a:solidFill>
                <a:srgbClr val="002060"/>
              </a:solidFill>
            </a:endParaRPr>
          </a:p>
        </p:txBody>
      </p:sp>
      <p:sp>
        <p:nvSpPr>
          <p:cNvPr id="4047" name="Google Shape;4047;p28"/>
          <p:cNvSpPr/>
          <p:nvPr/>
        </p:nvSpPr>
        <p:spPr>
          <a:xfrm>
            <a:off x="9135235" y="7752051"/>
            <a:ext cx="645223" cy="61119"/>
          </a:xfrm>
          <a:custGeom>
            <a:avLst/>
            <a:gdLst/>
            <a:ahLst/>
            <a:cxnLst/>
            <a:rect l="l" t="t" r="r" b="b"/>
            <a:pathLst>
              <a:path w="17672" h="1674" extrusionOk="0">
                <a:moveTo>
                  <a:pt x="0" y="1"/>
                </a:moveTo>
                <a:lnTo>
                  <a:pt x="0" y="1674"/>
                </a:lnTo>
                <a:lnTo>
                  <a:pt x="17672" y="1674"/>
                </a:lnTo>
                <a:lnTo>
                  <a:pt x="17672" y="1"/>
                </a:lnTo>
                <a:close/>
              </a:path>
            </a:pathLst>
          </a:custGeom>
          <a:solidFill>
            <a:schemeClr val="lt1"/>
          </a:solidFill>
          <a:ln>
            <a:noFill/>
          </a:ln>
        </p:spPr>
        <p:txBody>
          <a:bodyPr spcFirstLastPara="1" wrap="square" lIns="103208" tIns="103208" rIns="103208" bIns="103208" anchor="ctr" anchorCtr="0">
            <a:noAutofit/>
          </a:bodyPr>
          <a:lstStyle/>
          <a:p>
            <a:endParaRPr sz="1995"/>
          </a:p>
        </p:txBody>
      </p:sp>
      <p:sp>
        <p:nvSpPr>
          <p:cNvPr id="2" name="Subtítulo 1"/>
          <p:cNvSpPr>
            <a:spLocks noGrp="1"/>
          </p:cNvSpPr>
          <p:nvPr>
            <p:ph type="subTitle" idx="1"/>
          </p:nvPr>
        </p:nvSpPr>
        <p:spPr>
          <a:xfrm>
            <a:off x="3568943" y="2027678"/>
            <a:ext cx="5054111" cy="3461958"/>
          </a:xfrm>
        </p:spPr>
        <p:txBody>
          <a:bodyPr/>
          <a:lstStyle/>
          <a:p>
            <a:pPr marL="10586" indent="-10586" algn="just"/>
            <a:r>
              <a:rPr lang="es-MX" sz="1334" dirty="0">
                <a:solidFill>
                  <a:srgbClr val="002060"/>
                </a:solidFill>
              </a:rPr>
              <a:t>		</a:t>
            </a:r>
            <a:r>
              <a:rPr lang="es-MX" dirty="0" smtClean="0">
                <a:solidFill>
                  <a:srgbClr val="002060"/>
                </a:solidFill>
                <a:latin typeface="+mj-lt"/>
              </a:rPr>
              <a:t>El </a:t>
            </a:r>
            <a:r>
              <a:rPr lang="es-MX" dirty="0">
                <a:solidFill>
                  <a:srgbClr val="002060"/>
                </a:solidFill>
                <a:latin typeface="+mj-lt"/>
              </a:rPr>
              <a:t>término procede del latín “</a:t>
            </a:r>
            <a:r>
              <a:rPr lang="es-MX" dirty="0" err="1">
                <a:solidFill>
                  <a:srgbClr val="002060"/>
                </a:solidFill>
                <a:latin typeface="+mj-lt"/>
              </a:rPr>
              <a:t>fallacia</a:t>
            </a:r>
            <a:r>
              <a:rPr lang="es-MX" dirty="0">
                <a:solidFill>
                  <a:srgbClr val="002060"/>
                </a:solidFill>
                <a:latin typeface="+mj-lt"/>
              </a:rPr>
              <a:t>”, que significa engaño, </a:t>
            </a:r>
            <a:r>
              <a:rPr lang="es-MX" b="1" dirty="0">
                <a:solidFill>
                  <a:srgbClr val="002060"/>
                </a:solidFill>
                <a:latin typeface="+mj-lt"/>
              </a:rPr>
              <a:t>las falacias adoptan la apariencia de un argumento e inducen a aceptar una proposición que no está debidamente justificada</a:t>
            </a:r>
            <a:r>
              <a:rPr lang="es-MX" dirty="0">
                <a:solidFill>
                  <a:srgbClr val="002060"/>
                </a:solidFill>
                <a:latin typeface="+mj-lt"/>
              </a:rPr>
              <a:t>. Algunas falacias son cometidas intencionadamente para manipular o persuadir mediante el engaño, mientras que otros se han cometido involuntariamente debido a un descuido o ignorancia.</a:t>
            </a:r>
          </a:p>
          <a:p>
            <a:pPr marL="10586" indent="-10586" algn="just"/>
            <a:r>
              <a:rPr lang="es-MX" dirty="0" smtClean="0">
                <a:solidFill>
                  <a:srgbClr val="002060"/>
                </a:solidFill>
                <a:latin typeface="+mj-lt"/>
              </a:rPr>
              <a:t>		Las </a:t>
            </a:r>
            <a:r>
              <a:rPr lang="es-MX" dirty="0">
                <a:solidFill>
                  <a:srgbClr val="002060"/>
                </a:solidFill>
                <a:latin typeface="+mj-lt"/>
              </a:rPr>
              <a:t>falacias se suelen dividir en “formal” e “informal”. Una falacia formal, se puede expresar de forma ordenada en un sistema estándar de la lógica, como la lógica proposicional, mientras que una falacia informal tiene su origen en un error en el razonamiento.</a:t>
            </a:r>
          </a:p>
          <a:p>
            <a:pPr marL="10586" indent="-10586" algn="just"/>
            <a:endParaRPr lang="es-CL" sz="1334" dirty="0">
              <a:solidFill>
                <a:srgbClr val="002060"/>
              </a:solidFill>
              <a:latin typeface="+mj-lt"/>
            </a:endParaRPr>
          </a:p>
        </p:txBody>
      </p:sp>
    </p:spTree>
    <p:extLst>
      <p:ext uri="{BB962C8B-B14F-4D97-AF65-F5344CB8AC3E}">
        <p14:creationId xmlns:p14="http://schemas.microsoft.com/office/powerpoint/2010/main" val="3105966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052"/>
        <p:cNvGrpSpPr/>
        <p:nvPr/>
      </p:nvGrpSpPr>
      <p:grpSpPr>
        <a:xfrm>
          <a:off x="0" y="0"/>
          <a:ext cx="0" cy="0"/>
          <a:chOff x="0" y="0"/>
          <a:chExt cx="0" cy="0"/>
        </a:xfrm>
      </p:grpSpPr>
      <p:sp>
        <p:nvSpPr>
          <p:cNvPr id="7" name="CuadroTexto 6"/>
          <p:cNvSpPr txBox="1"/>
          <p:nvPr/>
        </p:nvSpPr>
        <p:spPr>
          <a:xfrm>
            <a:off x="1142125" y="290350"/>
            <a:ext cx="9913369" cy="6717865"/>
          </a:xfrm>
          <a:prstGeom prst="rect">
            <a:avLst/>
          </a:prstGeom>
          <a:noFill/>
        </p:spPr>
        <p:txBody>
          <a:bodyPr wrap="square" rtlCol="0">
            <a:spAutoFit/>
          </a:bodyPr>
          <a:lstStyle/>
          <a:p>
            <a:pPr algn="ctr"/>
            <a:r>
              <a:rPr lang="es-MX" sz="3429" b="1" spc="286" dirty="0">
                <a:solidFill>
                  <a:schemeClr val="accent1">
                    <a:lumMod val="75000"/>
                  </a:schemeClr>
                </a:solidFill>
                <a:latin typeface="Bebas Neue" panose="020B0604020202020204" charset="0"/>
              </a:rPr>
              <a:t>Falacias Formales</a:t>
            </a:r>
            <a:endParaRPr lang="es-MX" sz="3429" spc="286" dirty="0">
              <a:solidFill>
                <a:schemeClr val="accent1">
                  <a:lumMod val="75000"/>
                </a:schemeClr>
              </a:solidFill>
              <a:latin typeface="Bebas Neue" panose="020B0604020202020204" charset="0"/>
            </a:endParaRPr>
          </a:p>
          <a:p>
            <a:pPr algn="just"/>
            <a:endParaRPr lang="es-MX" sz="1715" b="1" dirty="0"/>
          </a:p>
          <a:p>
            <a:pPr algn="just"/>
            <a:r>
              <a:rPr lang="es-MX" sz="1905" b="1" dirty="0"/>
              <a:t>1. Afirmación del consecuente.</a:t>
            </a:r>
            <a:r>
              <a:rPr lang="es-MX" sz="1905" dirty="0"/>
              <a:t> – Razonamiento que partiendo de un condicional (si A, entonces B) y dándose o afirmando el segundo o consecuente, se concluye A, que es el primero o el antecedente.</a:t>
            </a:r>
          </a:p>
          <a:p>
            <a:r>
              <a:rPr lang="es-MX" sz="1905" dirty="0"/>
              <a:t>Si A, entonces B</a:t>
            </a:r>
            <a:br>
              <a:rPr lang="es-MX" sz="1905" dirty="0"/>
            </a:br>
            <a:r>
              <a:rPr lang="es-MX" sz="1905" dirty="0" err="1"/>
              <a:t>B</a:t>
            </a:r>
            <a:r>
              <a:rPr lang="es-MX" sz="1905" dirty="0"/>
              <a:t/>
            </a:r>
            <a:br>
              <a:rPr lang="es-MX" sz="1905" dirty="0"/>
            </a:br>
            <a:r>
              <a:rPr lang="es-MX" sz="1905" dirty="0"/>
              <a:t>Por lo tanto, A.</a:t>
            </a:r>
          </a:p>
          <a:p>
            <a:pPr algn="just"/>
            <a:r>
              <a:rPr lang="es-MX" sz="1905" b="1" dirty="0"/>
              <a:t>Ejemplo:</a:t>
            </a:r>
            <a:r>
              <a:rPr lang="es-MX" sz="1905" dirty="0"/>
              <a:t> “Si llueve, cojo el paraguas; cojo el paraguas. Entonces, llueve”.</a:t>
            </a:r>
          </a:p>
          <a:p>
            <a:pPr algn="just"/>
            <a:r>
              <a:rPr lang="es-MX" sz="1905" dirty="0"/>
              <a:t>Es un argumento falaz que tiene semejanza con el argumento válido o regla de inferencia conocida como modus </a:t>
            </a:r>
            <a:r>
              <a:rPr lang="es-MX" sz="1905" dirty="0" err="1"/>
              <a:t>ponens</a:t>
            </a:r>
            <a:r>
              <a:rPr lang="es-MX" sz="1905" dirty="0"/>
              <a:t> o afirmación del antecedente.</a:t>
            </a:r>
          </a:p>
          <a:p>
            <a:pPr algn="just"/>
            <a:endParaRPr lang="es-MX" sz="1905" b="1" dirty="0"/>
          </a:p>
          <a:p>
            <a:pPr algn="just"/>
            <a:endParaRPr lang="es-MX" sz="1905" b="1" dirty="0"/>
          </a:p>
          <a:p>
            <a:pPr algn="just"/>
            <a:r>
              <a:rPr lang="es-MX" sz="1905" b="1" dirty="0"/>
              <a:t>2. Negación del antecedente.</a:t>
            </a:r>
            <a:r>
              <a:rPr lang="es-MX" sz="1905" dirty="0"/>
              <a:t>– La consecuente en un condicional indicativo se afirma que es falsa porque el antecedente es falso.</a:t>
            </a:r>
          </a:p>
          <a:p>
            <a:r>
              <a:rPr lang="es-MX" sz="1905" dirty="0"/>
              <a:t>Si A, entonces B</a:t>
            </a:r>
            <a:br>
              <a:rPr lang="es-MX" sz="1905" dirty="0"/>
            </a:br>
            <a:r>
              <a:rPr lang="es-MX" sz="1905" dirty="0"/>
              <a:t>No A</a:t>
            </a:r>
            <a:br>
              <a:rPr lang="es-MX" sz="1905" dirty="0"/>
            </a:br>
            <a:r>
              <a:rPr lang="es-MX" sz="1905" dirty="0"/>
              <a:t>Por lo tanto, no B.</a:t>
            </a:r>
          </a:p>
          <a:p>
            <a:pPr algn="just"/>
            <a:r>
              <a:rPr lang="es-MX" sz="1905" b="1" dirty="0"/>
              <a:t>Ejemplo:</a:t>
            </a:r>
            <a:r>
              <a:rPr lang="es-MX" sz="1905" dirty="0"/>
              <a:t> “Si llueve, cojo el paraguas; no llueve. Entonces, no cojo el paraguas”.</a:t>
            </a:r>
          </a:p>
          <a:p>
            <a:pPr algn="just"/>
            <a:r>
              <a:rPr lang="es-MX" sz="1905" dirty="0"/>
              <a:t>Es un argumento falaz que tiene semejanza con el argumento válido o regla de inferencia conocida como modus </a:t>
            </a:r>
            <a:r>
              <a:rPr lang="es-MX" sz="1905" dirty="0" err="1"/>
              <a:t>tollens</a:t>
            </a:r>
            <a:r>
              <a:rPr lang="es-MX" sz="1905" dirty="0"/>
              <a:t> o negación del consecuente.</a:t>
            </a:r>
          </a:p>
          <a:p>
            <a:endParaRPr lang="es-CL" sz="1715" dirty="0"/>
          </a:p>
        </p:txBody>
      </p:sp>
    </p:spTree>
    <p:extLst>
      <p:ext uri="{BB962C8B-B14F-4D97-AF65-F5344CB8AC3E}">
        <p14:creationId xmlns:p14="http://schemas.microsoft.com/office/powerpoint/2010/main" val="3430121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52"/>
        <p:cNvGrpSpPr/>
        <p:nvPr/>
      </p:nvGrpSpPr>
      <p:grpSpPr>
        <a:xfrm>
          <a:off x="0" y="0"/>
          <a:ext cx="0" cy="0"/>
          <a:chOff x="0" y="0"/>
          <a:chExt cx="0" cy="0"/>
        </a:xfrm>
      </p:grpSpPr>
      <p:sp>
        <p:nvSpPr>
          <p:cNvPr id="2" name="CuadroTexto 1"/>
          <p:cNvSpPr txBox="1"/>
          <p:nvPr/>
        </p:nvSpPr>
        <p:spPr>
          <a:xfrm>
            <a:off x="1142125" y="1603837"/>
            <a:ext cx="9885717" cy="3580980"/>
          </a:xfrm>
          <a:prstGeom prst="rect">
            <a:avLst/>
          </a:prstGeom>
          <a:noFill/>
        </p:spPr>
        <p:txBody>
          <a:bodyPr wrap="square" rtlCol="0">
            <a:spAutoFit/>
          </a:bodyPr>
          <a:lstStyle/>
          <a:p>
            <a:pPr algn="just"/>
            <a:r>
              <a:rPr lang="es-MX" sz="1905" b="1" dirty="0"/>
              <a:t>3. Silogismo disyuntivo falaz.</a:t>
            </a:r>
            <a:r>
              <a:rPr lang="es-MX" sz="1905" dirty="0"/>
              <a:t>– Razonamiento que partiendo de una disyunción y, como segunda premisa, se afirma uno de los dos componentes de la disyunción, se concluye entonces la negación del otro.</a:t>
            </a:r>
          </a:p>
          <a:p>
            <a:r>
              <a:rPr lang="es-MX" sz="1905" dirty="0"/>
              <a:t>A o B</a:t>
            </a:r>
            <a:br>
              <a:rPr lang="es-MX" sz="1905" dirty="0"/>
            </a:br>
            <a:r>
              <a:rPr lang="es-MX" sz="1905" dirty="0"/>
              <a:t>A</a:t>
            </a:r>
            <a:br>
              <a:rPr lang="es-MX" sz="1905" dirty="0"/>
            </a:br>
            <a:r>
              <a:rPr lang="es-MX" sz="1905" dirty="0"/>
              <a:t>Por lo tanto, no B.</a:t>
            </a:r>
          </a:p>
          <a:p>
            <a:pPr algn="just"/>
            <a:r>
              <a:rPr lang="es-MX" sz="1905" b="1" dirty="0"/>
              <a:t>Ejemplo:</a:t>
            </a:r>
            <a:r>
              <a:rPr lang="es-MX" sz="1905" dirty="0"/>
              <a:t> “Te gusta la música o te gusta la lectura; te gusta la música. Entonces no te gusta la lectura”.</a:t>
            </a:r>
          </a:p>
          <a:p>
            <a:pPr algn="just"/>
            <a:r>
              <a:rPr lang="es-MX" sz="1905" dirty="0"/>
              <a:t>Es un argumento falaz que mantiene semejanza con el argumento válido o regla de inferencia conocida silogismo disyuntivo en lo que posada una disyunción es niega uno de los dos componente, lo cual implica que el otro es verdadero.</a:t>
            </a:r>
          </a:p>
          <a:p>
            <a:endParaRPr lang="es-CL" sz="1715" dirty="0"/>
          </a:p>
        </p:txBody>
      </p:sp>
    </p:spTree>
    <p:extLst>
      <p:ext uri="{BB962C8B-B14F-4D97-AF65-F5344CB8AC3E}">
        <p14:creationId xmlns:p14="http://schemas.microsoft.com/office/powerpoint/2010/main" val="663860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55951" y="221220"/>
            <a:ext cx="9816585" cy="6248762"/>
          </a:xfrm>
          <a:prstGeom prst="rect">
            <a:avLst/>
          </a:prstGeom>
          <a:noFill/>
        </p:spPr>
        <p:txBody>
          <a:bodyPr wrap="square" rtlCol="0">
            <a:spAutoFit/>
          </a:bodyPr>
          <a:lstStyle/>
          <a:p>
            <a:pPr algn="ctr"/>
            <a:r>
              <a:rPr lang="es-MX" sz="2286" b="1" spc="286" dirty="0">
                <a:solidFill>
                  <a:schemeClr val="accent1">
                    <a:lumMod val="75000"/>
                  </a:schemeClr>
                </a:solidFill>
              </a:rPr>
              <a:t>Falacias Informales</a:t>
            </a:r>
            <a:endParaRPr lang="es-MX" sz="2286" spc="286" dirty="0">
              <a:solidFill>
                <a:schemeClr val="accent1">
                  <a:lumMod val="75000"/>
                </a:schemeClr>
              </a:solidFill>
            </a:endParaRPr>
          </a:p>
          <a:p>
            <a:endParaRPr lang="es-MX" sz="1715" b="1" dirty="0"/>
          </a:p>
          <a:p>
            <a:pPr algn="just"/>
            <a:r>
              <a:rPr lang="es-MX" sz="1905" b="1" dirty="0"/>
              <a:t>1. Falacia Post hoc (Falsa causa).</a:t>
            </a:r>
            <a:r>
              <a:rPr lang="es-MX" sz="1905" dirty="0"/>
              <a:t>– Razonamiento que a partir de la coincidencia entre dos fenómenos se establece, sin suficiente base, una relación causal: el primero es la causa y el segundo, el efecto. Clásicamente era conocida con la expresión: “Post hoc, ergo </a:t>
            </a:r>
            <a:r>
              <a:rPr lang="es-MX" sz="1905" dirty="0" err="1"/>
              <a:t>propter</a:t>
            </a:r>
            <a:r>
              <a:rPr lang="es-MX" sz="1905" dirty="0"/>
              <a:t> hoc” (Después de esto, entonces por causa de esto).</a:t>
            </a:r>
          </a:p>
          <a:p>
            <a:pPr algn="just"/>
            <a:r>
              <a:rPr lang="es-MX" sz="1905" b="1" dirty="0"/>
              <a:t>Ejemplo:</a:t>
            </a:r>
            <a:r>
              <a:rPr lang="es-MX" sz="1905" dirty="0"/>
              <a:t> “El cáncer de pulmón se presenta (frecuentemente) en personas que fuman cigarrillos; por lo tanto, fumar cigarrillos es la causa de este cáncer”</a:t>
            </a:r>
          </a:p>
          <a:p>
            <a:pPr algn="just"/>
            <a:endParaRPr lang="es-MX" sz="1905" b="1" dirty="0"/>
          </a:p>
          <a:p>
            <a:pPr algn="just"/>
            <a:r>
              <a:rPr lang="es-MX" sz="1905" b="1" dirty="0"/>
              <a:t>2. Falsa analogía.</a:t>
            </a:r>
            <a:r>
              <a:rPr lang="es-MX" sz="1905" dirty="0"/>
              <a:t>– Este error en el razonamiento ocurre cuando afirmaciones se apoyan en comparaciones erróneas entre puntos de datos, por lo tanto, la falsa analogía.</a:t>
            </a:r>
          </a:p>
          <a:p>
            <a:pPr algn="just"/>
            <a:r>
              <a:rPr lang="es-MX" sz="1905" b="1" dirty="0"/>
              <a:t>Ejemplo:</a:t>
            </a:r>
            <a:r>
              <a:rPr lang="es-MX" sz="1905" dirty="0"/>
              <a:t> “Al igual que el reloj es diseñado por un relojero, el ser humano debe tener un diseñador”</a:t>
            </a:r>
          </a:p>
          <a:p>
            <a:pPr algn="just"/>
            <a:endParaRPr lang="es-MX" sz="1905" b="1" dirty="0"/>
          </a:p>
          <a:p>
            <a:pPr algn="just"/>
            <a:r>
              <a:rPr lang="es-MX" sz="1905" b="1" dirty="0"/>
              <a:t>3. Falacia ex </a:t>
            </a:r>
            <a:r>
              <a:rPr lang="es-MX" sz="1905" b="1" dirty="0" err="1"/>
              <a:t>silentio</a:t>
            </a:r>
            <a:r>
              <a:rPr lang="es-MX" sz="1905" b="1" dirty="0"/>
              <a:t>.</a:t>
            </a:r>
            <a:r>
              <a:rPr lang="es-MX" sz="1905" dirty="0"/>
              <a:t>– Un argumento de silencio cuenta con una conclusión injustificada avanzada basado en la ausencia de datos, una conclusión basada en el silencio o la falta de pruebas en sentido contrario. A veces las falacias ex </a:t>
            </a:r>
            <a:r>
              <a:rPr lang="es-MX" sz="1905" dirty="0" err="1"/>
              <a:t>silentio</a:t>
            </a:r>
            <a:r>
              <a:rPr lang="es-MX" sz="1905" dirty="0"/>
              <a:t> pueden dar un salto a las falacias ad </a:t>
            </a:r>
            <a:r>
              <a:rPr lang="es-MX" sz="1905" dirty="0" err="1"/>
              <a:t>ignorantiam</a:t>
            </a:r>
            <a:r>
              <a:rPr lang="es-MX" sz="1905" dirty="0"/>
              <a:t> cuando se traslada la carga de la prueba.</a:t>
            </a:r>
          </a:p>
          <a:p>
            <a:pPr algn="just"/>
            <a:r>
              <a:rPr lang="es-MX" sz="1905" b="1" dirty="0"/>
              <a:t>Ejemplo:</a:t>
            </a:r>
            <a:r>
              <a:rPr lang="es-MX" sz="1905" dirty="0"/>
              <a:t> “Si fuera terrorista figuraría en los archivos de la policía. Pero no figura. Luego, no es terrorista.”</a:t>
            </a:r>
          </a:p>
          <a:p>
            <a:endParaRPr lang="es-CL" sz="1715" dirty="0"/>
          </a:p>
        </p:txBody>
      </p:sp>
    </p:spTree>
    <p:extLst>
      <p:ext uri="{BB962C8B-B14F-4D97-AF65-F5344CB8AC3E}">
        <p14:creationId xmlns:p14="http://schemas.microsoft.com/office/powerpoint/2010/main" val="3091814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114472" y="235046"/>
            <a:ext cx="9899542" cy="5927007"/>
          </a:xfrm>
          <a:prstGeom prst="rect">
            <a:avLst/>
          </a:prstGeom>
          <a:noFill/>
        </p:spPr>
        <p:txBody>
          <a:bodyPr wrap="square" rtlCol="0">
            <a:spAutoFit/>
          </a:bodyPr>
          <a:lstStyle/>
          <a:p>
            <a:pPr algn="just"/>
            <a:r>
              <a:rPr lang="es-MX" sz="1810" b="1" dirty="0"/>
              <a:t>4. Falacia ad </a:t>
            </a:r>
            <a:r>
              <a:rPr lang="es-MX" sz="1810" b="1" dirty="0" err="1"/>
              <a:t>ignorantiam</a:t>
            </a:r>
            <a:r>
              <a:rPr lang="es-MX" sz="1810" b="1" dirty="0"/>
              <a:t> (apelar a la ignorancia).</a:t>
            </a:r>
            <a:r>
              <a:rPr lang="es-MX" sz="1810" dirty="0"/>
              <a:t>– Suponiendo que una afirmación es verdadera, porque no ha sido o no puede ser probada falsa, o viceversa.</a:t>
            </a:r>
          </a:p>
          <a:p>
            <a:pPr algn="just"/>
            <a:r>
              <a:rPr lang="es-MX" sz="1810" b="1" dirty="0"/>
              <a:t>Ejemplo:</a:t>
            </a:r>
            <a:r>
              <a:rPr lang="es-MX" sz="1810" dirty="0"/>
              <a:t> “Dios existe porque nadie ha probado lo contrario”.</a:t>
            </a:r>
          </a:p>
          <a:p>
            <a:pPr algn="just"/>
            <a:endParaRPr lang="es-MX" sz="1810" b="1" dirty="0"/>
          </a:p>
          <a:p>
            <a:pPr algn="just"/>
            <a:r>
              <a:rPr lang="es-MX" sz="1810" b="1" dirty="0"/>
              <a:t>5. Pregunta compleja (falacia de la presuposición, </a:t>
            </a:r>
            <a:r>
              <a:rPr lang="es-MX" sz="1810" b="1" dirty="0" err="1"/>
              <a:t>plurium</a:t>
            </a:r>
            <a:r>
              <a:rPr lang="es-MX" sz="1810" b="1" dirty="0"/>
              <a:t> </a:t>
            </a:r>
            <a:r>
              <a:rPr lang="es-MX" sz="1810" b="1" dirty="0" err="1"/>
              <a:t>interrogationum</a:t>
            </a:r>
            <a:r>
              <a:rPr lang="es-MX" sz="1810" b="1" dirty="0"/>
              <a:t>).</a:t>
            </a:r>
            <a:r>
              <a:rPr lang="es-MX" sz="1810" dirty="0"/>
              <a:t>– Cuando alguien hace una pregunta que presupone algo que no ha sido probado o aceptado por todas las personas involucradas. Esta falacia se usa a menudo retóricamente, por lo que la cuestión limita respuestas directas a las que sirven programa del que pregunta.</a:t>
            </a:r>
          </a:p>
          <a:p>
            <a:pPr algn="just"/>
            <a:r>
              <a:rPr lang="es-MX" sz="1810" b="1" dirty="0"/>
              <a:t>Ejemplo:</a:t>
            </a:r>
            <a:r>
              <a:rPr lang="es-MX" sz="1810" dirty="0"/>
              <a:t> “¿Cómo hace usted para evadir los impuestos?” (En la pregunta se da por hecho que la persona evade impuestos, sin corroborar que realmente lo hace.)</a:t>
            </a:r>
          </a:p>
          <a:p>
            <a:pPr algn="just"/>
            <a:endParaRPr lang="es-MX" sz="1810" b="1" dirty="0"/>
          </a:p>
          <a:p>
            <a:pPr algn="just"/>
            <a:r>
              <a:rPr lang="es-MX" sz="1810" b="1" dirty="0"/>
              <a:t>6. Argumento de la incredulidad personal (falacia divina, apelar al sentido común).</a:t>
            </a:r>
            <a:r>
              <a:rPr lang="es-MX" sz="1810" dirty="0"/>
              <a:t>– Ocurre cuando una persona afirma no creer como un suceso podría ser verdad, por lo tanto, debe ser falsa.</a:t>
            </a:r>
          </a:p>
          <a:p>
            <a:pPr algn="just"/>
            <a:r>
              <a:rPr lang="es-MX" sz="1810" b="1" dirty="0"/>
              <a:t>Ejemplo:</a:t>
            </a:r>
            <a:r>
              <a:rPr lang="es-MX" sz="1810" dirty="0"/>
              <a:t> “No me imagino como una especie pudo evolucionar en otra, por lo tanto la evolución es falsa”</a:t>
            </a:r>
          </a:p>
          <a:p>
            <a:pPr algn="just"/>
            <a:endParaRPr lang="es-MX" sz="1810" b="1" dirty="0"/>
          </a:p>
          <a:p>
            <a:pPr algn="just"/>
            <a:r>
              <a:rPr lang="es-MX" sz="1810" b="1" dirty="0"/>
              <a:t>7. Falacia ad hóminem.</a:t>
            </a:r>
            <a:r>
              <a:rPr lang="es-MX" sz="1810" dirty="0"/>
              <a:t>– Es la evasión del tema real hecho de dirigir un ataque a su oponente. Consiste en replicar al argumento atacando o dirigiéndose a la persona que realiza el argumento más que a la sustancia del argumento.</a:t>
            </a:r>
          </a:p>
          <a:p>
            <a:pPr algn="just"/>
            <a:r>
              <a:rPr lang="es-MX" sz="1810" b="1" dirty="0"/>
              <a:t>Ejemplo:</a:t>
            </a:r>
            <a:r>
              <a:rPr lang="es-MX" sz="1810" dirty="0"/>
              <a:t> ”No debemos escuchar lo que él propone, todos sabemos que es seguidor del </a:t>
            </a:r>
            <a:r>
              <a:rPr lang="es-MX" sz="1810" dirty="0" err="1"/>
              <a:t>Colo</a:t>
            </a:r>
            <a:r>
              <a:rPr lang="es-MX" sz="1810" dirty="0"/>
              <a:t> </a:t>
            </a:r>
            <a:r>
              <a:rPr lang="es-MX" sz="1810" dirty="0" err="1"/>
              <a:t>Colo</a:t>
            </a:r>
            <a:r>
              <a:rPr lang="es-MX" sz="1810" dirty="0"/>
              <a:t>”</a:t>
            </a:r>
          </a:p>
          <a:p>
            <a:pPr algn="just"/>
            <a:endParaRPr lang="es-CL" sz="1715" dirty="0"/>
          </a:p>
        </p:txBody>
      </p:sp>
    </p:spTree>
    <p:extLst>
      <p:ext uri="{BB962C8B-B14F-4D97-AF65-F5344CB8AC3E}">
        <p14:creationId xmlns:p14="http://schemas.microsoft.com/office/powerpoint/2010/main" val="3151054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1880</Words>
  <Application>Microsoft Office PowerPoint</Application>
  <PresentationFormat>Personalizado</PresentationFormat>
  <Paragraphs>139</Paragraphs>
  <Slides>16</Slides>
  <Notes>7</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Lenguaje y  comunicación</vt:lpstr>
      <vt:lpstr>Presentación de PowerPoint</vt:lpstr>
      <vt:lpstr>Presentación de PowerPoint</vt:lpstr>
      <vt:lpstr>Argumento:</vt:lpstr>
      <vt:lpstr>Falacias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Lenguaje y  comunicación</dc:title>
  <dc:creator>Dave Villarroel</dc:creator>
  <cp:lastModifiedBy>HP</cp:lastModifiedBy>
  <cp:revision>1</cp:revision>
  <dcterms:created xsi:type="dcterms:W3CDTF">2020-11-23T15:32:38Z</dcterms:created>
  <dcterms:modified xsi:type="dcterms:W3CDTF">2020-11-23T16:24:52Z</dcterms:modified>
</cp:coreProperties>
</file>