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57" r:id="rId3"/>
    <p:sldId id="258" r:id="rId4"/>
    <p:sldId id="260" r:id="rId5"/>
    <p:sldId id="272" r:id="rId6"/>
    <p:sldId id="261" r:id="rId7"/>
    <p:sldId id="271" r:id="rId8"/>
    <p:sldId id="263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6395" autoAdjust="0"/>
  </p:normalViewPr>
  <p:slideViewPr>
    <p:cSldViewPr snapToGrid="0">
      <p:cViewPr>
        <p:scale>
          <a:sx n="78" d="100"/>
          <a:sy n="78" d="100"/>
        </p:scale>
        <p:origin x="-270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17/11/2020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17/11/2020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vocales..</a:t>
            </a:r>
            <a:endParaRPr lang="es-CL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ae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 			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eu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 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ea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io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oe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 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ou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r>
              <a:rPr lang="es-CL" sz="4400" dirty="0" err="1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ao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 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ai</a:t>
            </a:r>
            <a:endParaRPr lang="es-CL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ue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io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 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eo</a:t>
            </a:r>
            <a:endParaRPr lang="es-CL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4400" dirty="0" err="1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 			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ua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es-CL" sz="4400" dirty="0" err="1" smtClean="0">
                <a:solidFill>
                  <a:schemeClr val="accent2">
                    <a:lumMod val="50000"/>
                  </a:schemeClr>
                </a:solidFill>
              </a:rPr>
              <a:t>uo</a:t>
            </a:r>
            <a:r>
              <a:rPr lang="es-CL" sz="44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</a:p>
          <a:p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05002" y="941231"/>
            <a:ext cx="6858002" cy="1828800"/>
          </a:xfrm>
        </p:spPr>
        <p:txBody>
          <a:bodyPr rtlCol="0"/>
          <a:lstStyle/>
          <a:p>
            <a:pPr rtl="0"/>
            <a:r>
              <a:rPr lang="es-ES" sz="6600" b="1" dirty="0" smtClean="0"/>
              <a:t>Lección  ojo</a:t>
            </a:r>
            <a:endParaRPr lang="es-ES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6669" y="3102735"/>
            <a:ext cx="6858002" cy="1224566"/>
          </a:xfrm>
        </p:spPr>
        <p:txBody>
          <a:bodyPr rtlCol="0"/>
          <a:lstStyle/>
          <a:p>
            <a:pPr rtl="0"/>
            <a:r>
              <a:rPr lang="es-ES" b="1" dirty="0" smtClean="0"/>
              <a:t>2da Clase </a:t>
            </a:r>
          </a:p>
          <a:p>
            <a:pPr rtl="0"/>
            <a:r>
              <a:rPr lang="es-ES" b="1" dirty="0" smtClean="0"/>
              <a:t>Lenguaje 1</a:t>
            </a:r>
            <a:r>
              <a:rPr lang="es-ES" b="1" smtClean="0"/>
              <a:t>° básico   A - B</a:t>
            </a:r>
            <a:endParaRPr lang="es-ES" b="1" dirty="0"/>
          </a:p>
          <a:p>
            <a:pPr rtl="0"/>
            <a:r>
              <a:rPr lang="es-ES" b="1" dirty="0" smtClean="0"/>
              <a:t>17/11/2020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82730" y="428349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ojo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64532" y="1477218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446983" y="3998894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23662" y="3954258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</a:rPr>
              <a:t>jo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35511" y="5247137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ojo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10784" y="1473747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err="1" smtClean="0">
                <a:solidFill>
                  <a:srgbClr val="FF0000"/>
                </a:solidFill>
              </a:rPr>
              <a:t>jo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65972" y="2489410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2331" y="262078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o</a:t>
            </a:r>
            <a:endParaRPr lang="es-CL" sz="6000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23896" y="2699135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FF0000"/>
                </a:solidFill>
              </a:rPr>
              <a:t>j</a:t>
            </a:r>
            <a:endParaRPr lang="es-CL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66671" y="2603781"/>
            <a:ext cx="1403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b="1" dirty="0" smtClean="0">
                <a:solidFill>
                  <a:srgbClr val="002060"/>
                </a:solidFill>
              </a:rPr>
              <a:t>j</a:t>
            </a:r>
            <a:endParaRPr lang="es-CL" sz="6600" b="1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55335" y="811368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>
                <a:solidFill>
                  <a:srgbClr val="FF0000"/>
                </a:solidFill>
              </a:rPr>
              <a:t>u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93972" y="187817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855335" y="2788447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855335" y="386151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855335" y="5103981"/>
            <a:ext cx="643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1970468" y="1442434"/>
            <a:ext cx="2524259" cy="10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1867438" y="2339836"/>
            <a:ext cx="2588653" cy="8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1828802" y="3296992"/>
            <a:ext cx="2781837" cy="35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1867438" y="3883418"/>
            <a:ext cx="2951407" cy="493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1828802" y="4332144"/>
            <a:ext cx="2781837" cy="108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812926" y="811368"/>
            <a:ext cx="8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</a:rPr>
              <a:t>ju</a:t>
            </a:r>
            <a:endParaRPr lang="es-C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609010" y="1902125"/>
            <a:ext cx="10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</a:rPr>
              <a:t>ji</a:t>
            </a:r>
            <a:endParaRPr lang="es-C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646573" y="2890477"/>
            <a:ext cx="8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 smtClean="0">
                <a:solidFill>
                  <a:schemeClr val="accent6">
                    <a:lumMod val="50000"/>
                  </a:schemeClr>
                </a:solidFill>
              </a:rPr>
              <a:t>jo</a:t>
            </a:r>
            <a:endParaRPr lang="es-C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620815" y="4028395"/>
            <a:ext cx="8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 smtClean="0">
                <a:solidFill>
                  <a:schemeClr val="accent6">
                    <a:lumMod val="50000"/>
                  </a:schemeClr>
                </a:solidFill>
              </a:rPr>
              <a:t>ja</a:t>
            </a:r>
            <a:endParaRPr lang="es-C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570373" y="5155497"/>
            <a:ext cx="87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</a:rPr>
              <a:t>je</a:t>
            </a:r>
            <a:endParaRPr lang="es-CL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75774" y="540913"/>
            <a:ext cx="5576552" cy="86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leamos….</a:t>
            </a:r>
            <a:endParaRPr lang="es-CL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02187" y="2266680"/>
            <a:ext cx="136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70C0"/>
                </a:solidFill>
              </a:rPr>
              <a:t>ajo</a:t>
            </a:r>
            <a:endParaRPr lang="es-CL" sz="5400" b="1" dirty="0">
              <a:solidFill>
                <a:srgbClr val="0070C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05231" y="2266680"/>
            <a:ext cx="1510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b="1" dirty="0">
                <a:solidFill>
                  <a:srgbClr val="0070C0"/>
                </a:solidFill>
              </a:rPr>
              <a:t>eje</a:t>
            </a:r>
            <a:r>
              <a:rPr lang="es-CL" b="1" dirty="0">
                <a:solidFill>
                  <a:srgbClr val="0070C0"/>
                </a:solidFill>
              </a:rPr>
              <a:t> 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8152326" y="2266680"/>
            <a:ext cx="1171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b="1" dirty="0">
                <a:solidFill>
                  <a:srgbClr val="0070C0"/>
                </a:solidFill>
              </a:rPr>
              <a:t>ají</a:t>
            </a:r>
          </a:p>
        </p:txBody>
      </p:sp>
    </p:spTree>
    <p:extLst>
      <p:ext uri="{BB962C8B-B14F-4D97-AF65-F5344CB8AC3E}">
        <p14:creationId xmlns:p14="http://schemas.microsoft.com/office/powerpoint/2010/main" val="3379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309872" y="399245"/>
            <a:ext cx="41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 inicial</a:t>
            </a:r>
            <a:endParaRPr lang="es-CL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5307" y="1635617"/>
            <a:ext cx="833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00B050"/>
                </a:solidFill>
              </a:rPr>
              <a:t>ju</a:t>
            </a:r>
            <a:r>
              <a:rPr lang="es-CL" sz="4400" b="1" dirty="0" smtClean="0">
                <a:solidFill>
                  <a:srgbClr val="92D050"/>
                </a:solidFill>
              </a:rPr>
              <a:t> </a:t>
            </a:r>
            <a:r>
              <a:rPr lang="es-CL" dirty="0" smtClean="0"/>
              <a:t>     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5306" y="3500906"/>
            <a:ext cx="643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00B050"/>
                </a:solidFill>
              </a:rPr>
              <a:t>ji</a:t>
            </a:r>
            <a:r>
              <a:rPr lang="es-CL" dirty="0" smtClean="0">
                <a:solidFill>
                  <a:srgbClr val="00B050"/>
                </a:solidFill>
              </a:rPr>
              <a:t>  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04574" y="5025138"/>
            <a:ext cx="850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 smtClean="0">
                <a:solidFill>
                  <a:srgbClr val="00B050"/>
                </a:solidFill>
              </a:rPr>
              <a:t>ja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92592" y="1875209"/>
            <a:ext cx="81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00B050"/>
                </a:solidFill>
              </a:rPr>
              <a:t>je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250548" y="3253515"/>
            <a:ext cx="85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 smtClean="0">
                <a:solidFill>
                  <a:srgbClr val="00B050"/>
                </a:solidFill>
              </a:rPr>
              <a:t>jo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5" name="Imagen 14" descr="Se mueren los juguetes? | El HuffPo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40" y="1520274"/>
            <a:ext cx="200025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72" y="3099447"/>
            <a:ext cx="1706787" cy="166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7" y="1817187"/>
            <a:ext cx="2115288" cy="108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8" y="3049518"/>
            <a:ext cx="1743075" cy="103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555" y="4378905"/>
            <a:ext cx="1076794" cy="17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206839" y="283335"/>
            <a:ext cx="418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Sonido  final</a:t>
            </a:r>
            <a:endParaRPr lang="es-CL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4552" y="2214534"/>
            <a:ext cx="8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2">
                    <a:lumMod val="50000"/>
                  </a:schemeClr>
                </a:solidFill>
              </a:rPr>
              <a:t>je</a:t>
            </a:r>
            <a:endParaRPr lang="es-C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94715" y="4589343"/>
            <a:ext cx="8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 smtClean="0">
                <a:solidFill>
                  <a:schemeClr val="bg2">
                    <a:lumMod val="50000"/>
                  </a:schemeClr>
                </a:solidFill>
              </a:rPr>
              <a:t>jo</a:t>
            </a:r>
            <a:endParaRPr lang="es-C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92473" y="3892708"/>
            <a:ext cx="82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err="1" smtClean="0">
                <a:solidFill>
                  <a:schemeClr val="bg2">
                    <a:lumMod val="50000"/>
                  </a:schemeClr>
                </a:solidFill>
              </a:rPr>
              <a:t>ja</a:t>
            </a:r>
            <a:endParaRPr lang="es-C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81728" y="1934049"/>
            <a:ext cx="676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2">
                    <a:lumMod val="50000"/>
                  </a:schemeClr>
                </a:solidFill>
              </a:rPr>
              <a:t>ji</a:t>
            </a:r>
            <a:endParaRPr lang="es-CL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19" y="4277430"/>
            <a:ext cx="1684249" cy="13932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53" y="3369771"/>
            <a:ext cx="1943399" cy="181531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5" y="1630664"/>
            <a:ext cx="1905268" cy="10728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293" y="1588324"/>
            <a:ext cx="1005324" cy="20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1974" y="1532586"/>
            <a:ext cx="6858002" cy="1828800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es-ES" dirty="0"/>
              <a:t>N</a:t>
            </a:r>
            <a:r>
              <a:rPr lang="es-ES" dirty="0" smtClean="0"/>
              <a:t>os vemos la próxima semana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127</TotalTime>
  <Words>66</Words>
  <Application>Microsoft Office PowerPoint</Application>
  <PresentationFormat>Personalizado</PresentationFormat>
  <Paragraphs>52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Ilustración de naturaleza 16x9</vt:lpstr>
      <vt:lpstr>Recordemos las vocales..</vt:lpstr>
      <vt:lpstr>Lección  ojo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Nos vemos la próxima semana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 ojo</dc:title>
  <dc:creator>Profesor 31</dc:creator>
  <cp:lastModifiedBy>HP</cp:lastModifiedBy>
  <cp:revision>30</cp:revision>
  <dcterms:created xsi:type="dcterms:W3CDTF">2020-11-11T14:32:53Z</dcterms:created>
  <dcterms:modified xsi:type="dcterms:W3CDTF">2020-11-17T14:14:18Z</dcterms:modified>
</cp:coreProperties>
</file>