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57" r:id="rId3"/>
    <p:sldId id="258" r:id="rId4"/>
    <p:sldId id="260" r:id="rId5"/>
    <p:sldId id="261" r:id="rId6"/>
    <p:sldId id="271" r:id="rId7"/>
    <p:sldId id="272" r:id="rId8"/>
    <p:sldId id="263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6395" autoAdjust="0"/>
  </p:normalViewPr>
  <p:slideViewPr>
    <p:cSldViewPr snapToGrid="0">
      <p:cViewPr>
        <p:scale>
          <a:sx n="78" d="100"/>
          <a:sy n="78" d="100"/>
        </p:scale>
        <p:origin x="-270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24/11/2020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24/11/2020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4717402" cy="789904"/>
          </a:xfrm>
        </p:spPr>
        <p:txBody>
          <a:bodyPr>
            <a:norm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Recordemos...</a:t>
            </a:r>
            <a:endParaRPr lang="es-CL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2878" y="2788355"/>
            <a:ext cx="10080425" cy="2874511"/>
          </a:xfrm>
        </p:spPr>
        <p:txBody>
          <a:bodyPr>
            <a:normAutofit fontScale="92500" lnSpcReduction="10000"/>
          </a:bodyPr>
          <a:lstStyle/>
          <a:p>
            <a:endParaRPr lang="es-CL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4400" b="1" dirty="0" err="1" smtClean="0">
                <a:solidFill>
                  <a:schemeClr val="accent2">
                    <a:lumMod val="50000"/>
                  </a:schemeClr>
                </a:solidFill>
              </a:rPr>
              <a:t>jo</a:t>
            </a:r>
            <a:r>
              <a:rPr lang="es-CL" sz="44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s-CL" sz="4400" b="1" dirty="0" smtClean="0">
                <a:solidFill>
                  <a:schemeClr val="accent2">
                    <a:lumMod val="50000"/>
                  </a:schemeClr>
                </a:solidFill>
              </a:rPr>
              <a:t>			je				ji</a:t>
            </a:r>
          </a:p>
          <a:p>
            <a:r>
              <a:rPr lang="es-CL" sz="4400" b="1" dirty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es-CL" sz="4400" b="1" dirty="0" smtClean="0">
                <a:solidFill>
                  <a:schemeClr val="accent2">
                    <a:lumMod val="50000"/>
                  </a:schemeClr>
                </a:solidFill>
              </a:rPr>
              <a:t>u            </a:t>
            </a:r>
            <a:r>
              <a:rPr lang="es-CL" sz="4400" b="1" dirty="0" err="1" smtClean="0">
                <a:solidFill>
                  <a:schemeClr val="accent2">
                    <a:lumMod val="50000"/>
                  </a:schemeClr>
                </a:solidFill>
              </a:rPr>
              <a:t>ja</a:t>
            </a:r>
            <a:r>
              <a:rPr lang="es-CL" sz="4400" b="1" dirty="0" smtClean="0">
                <a:solidFill>
                  <a:schemeClr val="accent2">
                    <a:lumMod val="50000"/>
                  </a:schemeClr>
                </a:solidFill>
              </a:rPr>
              <a:t>				ajo</a:t>
            </a:r>
          </a:p>
          <a:p>
            <a:r>
              <a:rPr lang="es-CL" sz="4400" b="1" dirty="0" smtClean="0">
                <a:solidFill>
                  <a:schemeClr val="accent2">
                    <a:lumMod val="50000"/>
                  </a:schemeClr>
                </a:solidFill>
              </a:rPr>
              <a:t>eje		   ají</a:t>
            </a:r>
          </a:p>
          <a:p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84855" y="1094704"/>
            <a:ext cx="955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ue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io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eo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oi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iu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ae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ua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s-CL" sz="4800" b="1" dirty="0" err="1" smtClean="0">
                <a:solidFill>
                  <a:schemeClr val="accent6">
                    <a:lumMod val="75000"/>
                  </a:schemeClr>
                </a:solidFill>
              </a:rPr>
              <a:t>ou</a:t>
            </a:r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7046" y="546120"/>
            <a:ext cx="6858002" cy="1828800"/>
          </a:xfrm>
        </p:spPr>
        <p:txBody>
          <a:bodyPr rtlCol="0"/>
          <a:lstStyle/>
          <a:p>
            <a:pPr rtl="0"/>
            <a:r>
              <a:rPr lang="es-ES" sz="6600" b="1" dirty="0" smtClean="0">
                <a:solidFill>
                  <a:schemeClr val="accent6">
                    <a:lumMod val="75000"/>
                  </a:schemeClr>
                </a:solidFill>
              </a:rPr>
              <a:t>Lección  mamá</a:t>
            </a:r>
            <a:endParaRPr lang="es-E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6669" y="3102735"/>
            <a:ext cx="6858002" cy="1224566"/>
          </a:xfrm>
        </p:spPr>
        <p:txBody>
          <a:bodyPr rtlCol="0"/>
          <a:lstStyle/>
          <a:p>
            <a:pPr rt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3era  Clase </a:t>
            </a:r>
          </a:p>
          <a:p>
            <a:pPr rt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1° básico   A - B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24/11/2020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7877" y="428349"/>
            <a:ext cx="288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mamá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64532" y="1477218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46983" y="3998894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23662" y="3954258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59121" y="5247137"/>
            <a:ext cx="3208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mamá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10784" y="1473747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49296" y="2668263"/>
            <a:ext cx="1208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1267" y="2620786"/>
            <a:ext cx="128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664037" y="2699135"/>
            <a:ext cx="1178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22682" y="2620786"/>
            <a:ext cx="1178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endParaRPr lang="es-C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66671" y="2603781"/>
            <a:ext cx="1403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855335" y="811368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s-C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93972" y="187817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855335" y="2788447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855335" y="386151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855335" y="510398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1970468" y="1442434"/>
            <a:ext cx="2524259" cy="10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1867438" y="2339836"/>
            <a:ext cx="2588653" cy="8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1828802" y="3296992"/>
            <a:ext cx="2781837" cy="35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867438" y="3883418"/>
            <a:ext cx="2951407" cy="493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828802" y="4332144"/>
            <a:ext cx="2781837" cy="10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620814" y="747963"/>
            <a:ext cx="133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609009" y="1902125"/>
            <a:ext cx="135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646573" y="2890477"/>
            <a:ext cx="115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620815" y="4028395"/>
            <a:ext cx="118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570372" y="5155497"/>
            <a:ext cx="113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CL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309872" y="399245"/>
            <a:ext cx="41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 Inicial</a:t>
            </a:r>
            <a:endParaRPr lang="es-CL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78797" y="1635617"/>
            <a:ext cx="1126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s-C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9098" y="3500906"/>
            <a:ext cx="979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CL" dirty="0" smtClean="0">
                <a:solidFill>
                  <a:srgbClr val="00B050"/>
                </a:solidFill>
              </a:rPr>
              <a:t>  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03053" y="5025138"/>
            <a:ext cx="1210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21251" y="1656266"/>
            <a:ext cx="118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L" sz="4400" b="1" dirty="0" smtClean="0">
                <a:solidFill>
                  <a:srgbClr val="00B050"/>
                </a:solidFill>
              </a:rPr>
              <a:t>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731099" y="3253515"/>
            <a:ext cx="1378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55" y="1289421"/>
            <a:ext cx="1102110" cy="13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galo de Navidad para niños y niñas, micrófono con cable, instrumento  Musical, micrófono para cantar, Juguete Musical|micrófonos| - AliEx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88" y="3194937"/>
            <a:ext cx="1381377" cy="13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138" y="1188532"/>
            <a:ext cx="1889061" cy="1704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819" y="3183682"/>
            <a:ext cx="1836380" cy="1280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830" y="4464548"/>
            <a:ext cx="1654071" cy="16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06839" y="283335"/>
            <a:ext cx="418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  </a:t>
            </a:r>
            <a:r>
              <a:rPr lang="es-CL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s-CL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inal</a:t>
            </a:r>
            <a:endParaRPr lang="es-CL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25779" y="1764406"/>
            <a:ext cx="127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s-CL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78805" y="3963923"/>
            <a:ext cx="1174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CL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10789" y="3300278"/>
            <a:ext cx="135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CL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924676" y="1509044"/>
            <a:ext cx="971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CL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63803" y="5008235"/>
            <a:ext cx="135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endParaRPr lang="es-CL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40" y="2998776"/>
            <a:ext cx="2092294" cy="13498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116" y="1084458"/>
            <a:ext cx="1384256" cy="1618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41" y="3112796"/>
            <a:ext cx="1376132" cy="24716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814" y="4775301"/>
            <a:ext cx="1824430" cy="1618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473" y="949961"/>
            <a:ext cx="1289973" cy="15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75774" y="540913"/>
            <a:ext cx="5576552" cy="86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leamos….</a:t>
            </a:r>
            <a:endParaRPr lang="es-CL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4100" y="1738645"/>
            <a:ext cx="242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mamá</a:t>
            </a:r>
            <a:endParaRPr lang="es-CL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71192" y="1738642"/>
            <a:ext cx="2249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</a:t>
            </a:r>
            <a:r>
              <a:rPr lang="es-CL" b="1" dirty="0" smtClean="0">
                <a:solidFill>
                  <a:srgbClr val="0070C0"/>
                </a:solidFill>
              </a:rPr>
              <a:t> 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7753081" y="1745986"/>
            <a:ext cx="2975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mima</a:t>
            </a:r>
            <a:endParaRPr lang="es-CL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38046" y="2869841"/>
            <a:ext cx="242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</a:t>
            </a:r>
            <a:endParaRPr lang="es-CL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38702" y="2869841"/>
            <a:ext cx="2421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</a:t>
            </a:r>
            <a:endParaRPr lang="es-CL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03044" y="4739422"/>
            <a:ext cx="8448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mamá me ama.</a:t>
            </a:r>
            <a:endParaRPr lang="es-CL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4859" y="3795141"/>
            <a:ext cx="906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</a:t>
            </a:r>
            <a:r>
              <a:rPr lang="es-CL" sz="5400" b="1" dirty="0" smtClean="0">
                <a:solidFill>
                  <a:srgbClr val="FF0000"/>
                </a:solidFill>
              </a:rPr>
              <a:t>         </a:t>
            </a:r>
            <a:r>
              <a:rPr lang="es-C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ají </a:t>
            </a:r>
            <a:r>
              <a:rPr lang="es-CL" sz="5400" b="1" dirty="0" smtClean="0">
                <a:solidFill>
                  <a:srgbClr val="FF0000"/>
                </a:solidFill>
              </a:rPr>
              <a:t>           </a:t>
            </a:r>
            <a:r>
              <a:rPr lang="es-C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</a:t>
            </a:r>
            <a:endParaRPr lang="es-C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1974" y="1532586"/>
            <a:ext cx="6858002" cy="182880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vemos la próxima semana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407</TotalTime>
  <Words>92</Words>
  <Application>Microsoft Office PowerPoint</Application>
  <PresentationFormat>Personalizado</PresentationFormat>
  <Paragraphs>57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Ilustración de naturaleza 16x9</vt:lpstr>
      <vt:lpstr>Recordemos...</vt:lpstr>
      <vt:lpstr>Lección  mamá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 vemos la próxima semana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 ojo</dc:title>
  <dc:creator>Profesor 31</dc:creator>
  <cp:lastModifiedBy>HP</cp:lastModifiedBy>
  <cp:revision>69</cp:revision>
  <dcterms:created xsi:type="dcterms:W3CDTF">2020-11-11T14:32:53Z</dcterms:created>
  <dcterms:modified xsi:type="dcterms:W3CDTF">2020-11-24T15:04:23Z</dcterms:modified>
</cp:coreProperties>
</file>