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33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038C-E5BE-4CE3-B60E-D0C7DFA29845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395C-E511-4A72-AB59-DBA1B5BA80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52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038C-E5BE-4CE3-B60E-D0C7DFA29845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395C-E511-4A72-AB59-DBA1B5BA80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800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038C-E5BE-4CE3-B60E-D0C7DFA29845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395C-E511-4A72-AB59-DBA1B5BA80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561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038C-E5BE-4CE3-B60E-D0C7DFA29845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395C-E511-4A72-AB59-DBA1B5BA80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713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038C-E5BE-4CE3-B60E-D0C7DFA29845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395C-E511-4A72-AB59-DBA1B5BA80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279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038C-E5BE-4CE3-B60E-D0C7DFA29845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395C-E511-4A72-AB59-DBA1B5BA80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190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038C-E5BE-4CE3-B60E-D0C7DFA29845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395C-E511-4A72-AB59-DBA1B5BA80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650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038C-E5BE-4CE3-B60E-D0C7DFA29845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395C-E511-4A72-AB59-DBA1B5BA80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259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038C-E5BE-4CE3-B60E-D0C7DFA29845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395C-E511-4A72-AB59-DBA1B5BA80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22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038C-E5BE-4CE3-B60E-D0C7DFA29845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395C-E511-4A72-AB59-DBA1B5BA80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055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038C-E5BE-4CE3-B60E-D0C7DFA29845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395C-E511-4A72-AB59-DBA1B5BA80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87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1038C-E5BE-4CE3-B60E-D0C7DFA29845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395C-E511-4A72-AB59-DBA1B5BA80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30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monas , definición.Son sustancias   orgánicas que son   vertidas en la sangre   y después, a través   de la circulació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2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rmonas segregadas por las capsulas suprarrenalesCortisona: Estimula la producción de glucosa y la destrucción de grasas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nfermedades relacionadas.Enfermedad de Addison : la secreción insuficiente de la   hormona cortisona , origina debilida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3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nciones generales.Las funciones de las hormonas sonvariadas y entre ellas destacanla acción que efectúan sobre todo el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3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rmonas segregadas por la hipófisis.Oxitocina : Activa las contracciones del útero en el partoy estimula la producción 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318"/>
            <a:ext cx="12192000" cy="695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fermedades relacionadas.Enanismo hipofisario : que consiste enque esta hormona no segregademasiada sustancia durante el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rmonas relacionadas con el PáncreasInsulina: Disminuye los niveles de glucosa ensangre.Glucagón: Incrementa los nivel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nfermedades relacionadas.Diabetes : Se desarrolla cuando el páncreas no produce suficiente Insulina.Como consecuencia au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9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rmonas relacionadas con la tiroides.Tiroxina: Regulan el metabolismo del organismo y favorecen el desarrollo delsistem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nfermedades relacionadas.Bocio :Aumento del tamaño delTiroides.Síntoma:Gran tamaño del cuello,compresión de la traquea.H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rmonas segregadas por los testículos y los ovarios.Testosterona: Interviene en eldesarrollo de los órganossexuales y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 16</dc:creator>
  <cp:lastModifiedBy>HP</cp:lastModifiedBy>
  <cp:revision>2</cp:revision>
  <dcterms:created xsi:type="dcterms:W3CDTF">2020-11-12T15:30:21Z</dcterms:created>
  <dcterms:modified xsi:type="dcterms:W3CDTF">2020-11-12T15:53:02Z</dcterms:modified>
</cp:coreProperties>
</file>