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-336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C26C-D3EE-4976-B3C0-652C7358BC7B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9451-E626-4077-8B7A-737ECD671D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178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C26C-D3EE-4976-B3C0-652C7358BC7B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9451-E626-4077-8B7A-737ECD671D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268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C26C-D3EE-4976-B3C0-652C7358BC7B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9451-E626-4077-8B7A-737ECD671D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864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C26C-D3EE-4976-B3C0-652C7358BC7B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9451-E626-4077-8B7A-737ECD671D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150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C26C-D3EE-4976-B3C0-652C7358BC7B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9451-E626-4077-8B7A-737ECD671D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43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C26C-D3EE-4976-B3C0-652C7358BC7B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9451-E626-4077-8B7A-737ECD671D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33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C26C-D3EE-4976-B3C0-652C7358BC7B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9451-E626-4077-8B7A-737ECD671D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396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C26C-D3EE-4976-B3C0-652C7358BC7B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9451-E626-4077-8B7A-737ECD671D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1436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C26C-D3EE-4976-B3C0-652C7358BC7B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9451-E626-4077-8B7A-737ECD671D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964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C26C-D3EE-4976-B3C0-652C7358BC7B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9451-E626-4077-8B7A-737ECD671D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9941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C26C-D3EE-4976-B3C0-652C7358BC7B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9451-E626-4077-8B7A-737ECD671D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883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9C26C-D3EE-4976-B3C0-652C7358BC7B}" type="datetimeFigureOut">
              <a:rPr lang="es-CL" smtClean="0"/>
              <a:t>16-11-2020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A9451-E626-4077-8B7A-737ECD671D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803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1348" y="73994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324=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1348" y="2964141"/>
            <a:ext cx="9144000" cy="3539690"/>
          </a:xfrm>
        </p:spPr>
        <p:txBody>
          <a:bodyPr/>
          <a:lstStyle/>
          <a:p>
            <a:pPr algn="l"/>
            <a:endParaRPr lang="es-ES" dirty="0" smtClean="0"/>
          </a:p>
          <a:p>
            <a:pPr algn="l"/>
            <a:r>
              <a:rPr lang="es-ES" sz="6000" dirty="0" smtClean="0"/>
              <a:t>160=</a:t>
            </a:r>
          </a:p>
          <a:p>
            <a:pPr algn="l"/>
            <a:endParaRPr lang="es-ES" sz="6000" dirty="0" smtClean="0"/>
          </a:p>
          <a:p>
            <a:pPr algn="l"/>
            <a:r>
              <a:rPr lang="es-ES" sz="6000" dirty="0"/>
              <a:t>5</a:t>
            </a:r>
            <a:r>
              <a:rPr lang="es-ES" sz="6000" dirty="0" smtClean="0"/>
              <a:t>03=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300304" y="1388194"/>
            <a:ext cx="1352282" cy="1077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/>
          <p:cNvSpPr/>
          <p:nvPr/>
        </p:nvSpPr>
        <p:spPr>
          <a:xfrm>
            <a:off x="6335099" y="1388194"/>
            <a:ext cx="1313645" cy="1120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Rectángulo 9"/>
          <p:cNvSpPr/>
          <p:nvPr/>
        </p:nvSpPr>
        <p:spPr>
          <a:xfrm>
            <a:off x="8016390" y="1438680"/>
            <a:ext cx="95544" cy="1077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Rectángulo 11"/>
          <p:cNvSpPr/>
          <p:nvPr/>
        </p:nvSpPr>
        <p:spPr>
          <a:xfrm>
            <a:off x="8884704" y="1677065"/>
            <a:ext cx="6439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Rectángulo 12"/>
          <p:cNvSpPr/>
          <p:nvPr/>
        </p:nvSpPr>
        <p:spPr>
          <a:xfrm>
            <a:off x="9013370" y="2023288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Rectángulo 13"/>
          <p:cNvSpPr/>
          <p:nvPr/>
        </p:nvSpPr>
        <p:spPr>
          <a:xfrm>
            <a:off x="9426445" y="1727966"/>
            <a:ext cx="45719" cy="67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Rectángulo 15"/>
          <p:cNvSpPr/>
          <p:nvPr/>
        </p:nvSpPr>
        <p:spPr>
          <a:xfrm>
            <a:off x="9403585" y="1977569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Rectángulo 16"/>
          <p:cNvSpPr/>
          <p:nvPr/>
        </p:nvSpPr>
        <p:spPr>
          <a:xfrm>
            <a:off x="3328117" y="3236904"/>
            <a:ext cx="1352282" cy="1077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Rectángulo 17"/>
          <p:cNvSpPr/>
          <p:nvPr/>
        </p:nvSpPr>
        <p:spPr>
          <a:xfrm>
            <a:off x="8384036" y="1422453"/>
            <a:ext cx="95544" cy="1077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Rectángulo 18"/>
          <p:cNvSpPr/>
          <p:nvPr/>
        </p:nvSpPr>
        <p:spPr>
          <a:xfrm>
            <a:off x="4987825" y="3236904"/>
            <a:ext cx="98738" cy="1077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Rectángulo 19"/>
          <p:cNvSpPr/>
          <p:nvPr/>
        </p:nvSpPr>
        <p:spPr>
          <a:xfrm>
            <a:off x="5261020" y="3253132"/>
            <a:ext cx="98738" cy="1077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Rectángulo 20"/>
          <p:cNvSpPr/>
          <p:nvPr/>
        </p:nvSpPr>
        <p:spPr>
          <a:xfrm>
            <a:off x="5476777" y="3253131"/>
            <a:ext cx="98738" cy="1077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Rectángulo 21"/>
          <p:cNvSpPr/>
          <p:nvPr/>
        </p:nvSpPr>
        <p:spPr>
          <a:xfrm>
            <a:off x="5755519" y="3292020"/>
            <a:ext cx="98738" cy="1077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Rectángulo 22"/>
          <p:cNvSpPr/>
          <p:nvPr/>
        </p:nvSpPr>
        <p:spPr>
          <a:xfrm>
            <a:off x="6120719" y="3292020"/>
            <a:ext cx="98738" cy="1077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Rectángulo 23"/>
          <p:cNvSpPr/>
          <p:nvPr/>
        </p:nvSpPr>
        <p:spPr>
          <a:xfrm>
            <a:off x="6457799" y="3292019"/>
            <a:ext cx="98738" cy="1077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Rectángulo 24"/>
          <p:cNvSpPr/>
          <p:nvPr/>
        </p:nvSpPr>
        <p:spPr>
          <a:xfrm>
            <a:off x="3282728" y="5091462"/>
            <a:ext cx="1352282" cy="1077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Rectángulo 25"/>
          <p:cNvSpPr/>
          <p:nvPr/>
        </p:nvSpPr>
        <p:spPr>
          <a:xfrm>
            <a:off x="4867175" y="5091462"/>
            <a:ext cx="1352282" cy="1077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Rectángulo 26"/>
          <p:cNvSpPr/>
          <p:nvPr/>
        </p:nvSpPr>
        <p:spPr>
          <a:xfrm>
            <a:off x="6338246" y="5091462"/>
            <a:ext cx="1352282" cy="1077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Rectángulo 27"/>
          <p:cNvSpPr/>
          <p:nvPr/>
        </p:nvSpPr>
        <p:spPr>
          <a:xfrm>
            <a:off x="7803439" y="5091462"/>
            <a:ext cx="1352282" cy="1077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9" name="Rectángulo 28"/>
          <p:cNvSpPr/>
          <p:nvPr/>
        </p:nvSpPr>
        <p:spPr>
          <a:xfrm>
            <a:off x="9268632" y="5091461"/>
            <a:ext cx="1352282" cy="1077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1" name="Rectángulo 30"/>
          <p:cNvSpPr/>
          <p:nvPr/>
        </p:nvSpPr>
        <p:spPr>
          <a:xfrm>
            <a:off x="11062952" y="5293217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Rectángulo 31"/>
          <p:cNvSpPr/>
          <p:nvPr/>
        </p:nvSpPr>
        <p:spPr>
          <a:xfrm>
            <a:off x="11487955" y="531897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Rectángulo 33"/>
          <p:cNvSpPr/>
          <p:nvPr/>
        </p:nvSpPr>
        <p:spPr>
          <a:xfrm flipH="1">
            <a:off x="11274811" y="5692462"/>
            <a:ext cx="45719" cy="103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5" name="Rectángulo 34"/>
          <p:cNvSpPr/>
          <p:nvPr/>
        </p:nvSpPr>
        <p:spPr>
          <a:xfrm>
            <a:off x="4867175" y="1388194"/>
            <a:ext cx="1302913" cy="1128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476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7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50451" cy="1325563"/>
          </a:xfrm>
        </p:spPr>
        <p:txBody>
          <a:bodyPr>
            <a:no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s-ES" sz="5400" b="1" dirty="0" smtClean="0"/>
              <a:t>697 = 6C +  9D  +  7U</a:t>
            </a:r>
            <a:br>
              <a:rPr lang="es-ES" sz="5400" b="1" dirty="0" smtClean="0"/>
            </a:br>
            <a:r>
              <a:rPr lang="es-ES" sz="5400" b="1" dirty="0"/>
              <a:t>	 </a:t>
            </a:r>
            <a:r>
              <a:rPr lang="es-ES" sz="5400" b="1" dirty="0" smtClean="0"/>
              <a:t>      600 +  90   +  7  =  697</a:t>
            </a:r>
            <a:endParaRPr lang="es-CL" sz="5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08349"/>
            <a:ext cx="10515600" cy="3768614"/>
          </a:xfrm>
        </p:spPr>
        <p:txBody>
          <a:bodyPr>
            <a:normAutofit fontScale="92500" lnSpcReduction="20000"/>
          </a:bodyPr>
          <a:lstStyle/>
          <a:p>
            <a:r>
              <a:rPr lang="es-ES" sz="6000" dirty="0" smtClean="0"/>
              <a:t>480 = 4C  +  8D</a:t>
            </a:r>
          </a:p>
          <a:p>
            <a:r>
              <a:rPr lang="es-ES" sz="6000" dirty="0"/>
              <a:t> </a:t>
            </a:r>
            <a:r>
              <a:rPr lang="es-ES" sz="6000" dirty="0" smtClean="0"/>
              <a:t>        400  +  80 =  480</a:t>
            </a:r>
          </a:p>
          <a:p>
            <a:endParaRPr lang="es-ES" sz="6000" dirty="0" smtClean="0"/>
          </a:p>
          <a:p>
            <a:r>
              <a:rPr lang="es-ES" sz="6000" dirty="0" smtClean="0"/>
              <a:t>508 = 5C  +  8U </a:t>
            </a:r>
          </a:p>
          <a:p>
            <a:r>
              <a:rPr lang="es-ES" sz="6000" dirty="0"/>
              <a:t> </a:t>
            </a:r>
            <a:r>
              <a:rPr lang="es-ES" sz="6000" dirty="0" smtClean="0"/>
              <a:t>        500  +  8   =  508</a:t>
            </a:r>
            <a:endParaRPr lang="es-CL" sz="6000" dirty="0"/>
          </a:p>
        </p:txBody>
      </p:sp>
    </p:spTree>
    <p:extLst>
      <p:ext uri="{BB962C8B-B14F-4D97-AF65-F5344CB8AC3E}">
        <p14:creationId xmlns:p14="http://schemas.microsoft.com/office/powerpoint/2010/main" val="18239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33</Words>
  <Application>Microsoft Office PowerPoint</Application>
  <PresentationFormat>Personalizado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 324=</vt:lpstr>
      <vt:lpstr>697 = 6C +  9D  +  7U         600 +  90   +  7  =  697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Profesor 5</dc:creator>
  <cp:lastModifiedBy>HP</cp:lastModifiedBy>
  <cp:revision>7</cp:revision>
  <dcterms:created xsi:type="dcterms:W3CDTF">2020-11-16T12:07:49Z</dcterms:created>
  <dcterms:modified xsi:type="dcterms:W3CDTF">2020-11-16T16:59:53Z</dcterms:modified>
</cp:coreProperties>
</file>