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7.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0" r:id="rId2"/>
    <p:sldMasterId id="2147483688" r:id="rId3"/>
    <p:sldMasterId id="2147483706" r:id="rId4"/>
    <p:sldMasterId id="2147483724" r:id="rId5"/>
    <p:sldMasterId id="2147483742" r:id="rId6"/>
    <p:sldMasterId id="2147483760" r:id="rId7"/>
    <p:sldMasterId id="2147483778" r:id="rId8"/>
  </p:sldMasterIdLst>
  <p:sldIdLst>
    <p:sldId id="256" r:id="rId9"/>
    <p:sldId id="258" r:id="rId10"/>
    <p:sldId id="259" r:id="rId11"/>
    <p:sldId id="261" r:id="rId12"/>
    <p:sldId id="262" r:id="rId13"/>
    <p:sldId id="263" r:id="rId14"/>
    <p:sldId id="264" r:id="rId15"/>
    <p:sldId id="26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p:scale>
          <a:sx n="78" d="100"/>
          <a:sy n="78" d="100"/>
        </p:scale>
        <p:origin x="-336"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11/5/2020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23128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19872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59884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s-CL">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458890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20977608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63413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6" name="Footer Placeholder 5"/>
          <p:cNvSpPr>
            <a:spLocks noGrp="1"/>
          </p:cNvSpPr>
          <p:nvPr>
            <p:ph type="ftr" sz="quarter" idx="11"/>
          </p:nvPr>
        </p:nvSpPr>
        <p:spPr/>
        <p:txBody>
          <a:bodyPr/>
          <a:lstStyle/>
          <a:p>
            <a:endParaRPr lang="es-CL">
              <a:solidFill>
                <a:prstClr val="black"/>
              </a:solidFill>
            </a:endParaRPr>
          </a:p>
        </p:txBody>
      </p:sp>
      <p:sp>
        <p:nvSpPr>
          <p:cNvPr id="7" name="Slide Number Placeholder 6"/>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40967901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8" name="Footer Placeholder 7"/>
          <p:cNvSpPr>
            <a:spLocks noGrp="1"/>
          </p:cNvSpPr>
          <p:nvPr>
            <p:ph type="ftr" sz="quarter" idx="11"/>
          </p:nvPr>
        </p:nvSpPr>
        <p:spPr/>
        <p:txBody>
          <a:bodyPr/>
          <a:lstStyle/>
          <a:p>
            <a:endParaRPr lang="es-CL">
              <a:solidFill>
                <a:prstClr val="black"/>
              </a:solidFill>
            </a:endParaRPr>
          </a:p>
        </p:txBody>
      </p:sp>
      <p:sp>
        <p:nvSpPr>
          <p:cNvPr id="9" name="Slide Number Placeholder 8"/>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2201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4" name="Footer Placeholder 3"/>
          <p:cNvSpPr>
            <a:spLocks noGrp="1"/>
          </p:cNvSpPr>
          <p:nvPr>
            <p:ph type="ftr" sz="quarter" idx="11"/>
          </p:nvPr>
        </p:nvSpPr>
        <p:spPr/>
        <p:txBody>
          <a:bodyPr/>
          <a:lstStyle/>
          <a:p>
            <a:endParaRPr lang="es-CL">
              <a:solidFill>
                <a:prstClr val="black"/>
              </a:solidFill>
            </a:endParaRPr>
          </a:p>
        </p:txBody>
      </p:sp>
      <p:sp>
        <p:nvSpPr>
          <p:cNvPr id="5" name="Slide Number Placeholder 4"/>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61758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3" name="Footer Placeholder 2"/>
          <p:cNvSpPr>
            <a:spLocks noGrp="1"/>
          </p:cNvSpPr>
          <p:nvPr>
            <p:ph type="ftr" sz="quarter" idx="11"/>
          </p:nvPr>
        </p:nvSpPr>
        <p:spPr/>
        <p:txBody>
          <a:bodyPr/>
          <a:lstStyle/>
          <a:p>
            <a:endParaRPr lang="es-CL">
              <a:solidFill>
                <a:prstClr val="black"/>
              </a:solidFill>
            </a:endParaRPr>
          </a:p>
        </p:txBody>
      </p:sp>
      <p:sp>
        <p:nvSpPr>
          <p:cNvPr id="4" name="Slide Number Placeholder 3"/>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313880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6" name="Footer Placeholder 5"/>
          <p:cNvSpPr>
            <a:spLocks noGrp="1"/>
          </p:cNvSpPr>
          <p:nvPr>
            <p:ph type="ftr" sz="quarter" idx="11"/>
          </p:nvPr>
        </p:nvSpPr>
        <p:spPr/>
        <p:txBody>
          <a:bodyPr/>
          <a:lstStyle/>
          <a:p>
            <a:endParaRPr lang="es-CL">
              <a:solidFill>
                <a:prstClr val="black"/>
              </a:solidFill>
            </a:endParaRPr>
          </a:p>
        </p:txBody>
      </p:sp>
      <p:sp>
        <p:nvSpPr>
          <p:cNvPr id="7" name="Slide Number Placeholder 6"/>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01768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6" name="Footer Placeholder 5"/>
          <p:cNvSpPr>
            <a:spLocks noGrp="1"/>
          </p:cNvSpPr>
          <p:nvPr>
            <p:ph type="ftr" sz="quarter" idx="11"/>
          </p:nvPr>
        </p:nvSpPr>
        <p:spPr/>
        <p:txBody>
          <a:bodyPr/>
          <a:lstStyle/>
          <a:p>
            <a:endParaRPr lang="es-CL">
              <a:solidFill>
                <a:prstClr val="black"/>
              </a:solidFill>
            </a:endParaRPr>
          </a:p>
        </p:txBody>
      </p:sp>
      <p:sp>
        <p:nvSpPr>
          <p:cNvPr id="7" name="Slide Number Placeholder 6"/>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673101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6" name="Footer Placeholder 5"/>
          <p:cNvSpPr>
            <a:spLocks noGrp="1"/>
          </p:cNvSpPr>
          <p:nvPr>
            <p:ph type="ftr" sz="quarter" idx="11"/>
          </p:nvPr>
        </p:nvSpPr>
        <p:spPr/>
        <p:txBody>
          <a:bodyPr/>
          <a:lstStyle/>
          <a:p>
            <a:endParaRPr lang="es-CL">
              <a:solidFill>
                <a:prstClr val="black"/>
              </a:solidFill>
            </a:endParaRPr>
          </a:p>
        </p:txBody>
      </p:sp>
      <p:sp>
        <p:nvSpPr>
          <p:cNvPr id="7" name="Slide Number Placeholder 6"/>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74305111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75421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9144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9144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8838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14812760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9144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9144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526437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208058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04280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2643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s-CL">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8070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64084029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58995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6" name="Footer Placeholder 5"/>
          <p:cNvSpPr>
            <a:spLocks noGrp="1"/>
          </p:cNvSpPr>
          <p:nvPr>
            <p:ph type="ftr" sz="quarter" idx="11"/>
          </p:nvPr>
        </p:nvSpPr>
        <p:spPr/>
        <p:txBody>
          <a:bodyPr/>
          <a:lstStyle/>
          <a:p>
            <a:endParaRPr lang="es-CL">
              <a:solidFill>
                <a:prstClr val="black"/>
              </a:solidFill>
            </a:endParaRPr>
          </a:p>
        </p:txBody>
      </p:sp>
      <p:sp>
        <p:nvSpPr>
          <p:cNvPr id="7" name="Slide Number Placeholder 6"/>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398053927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8" name="Footer Placeholder 7"/>
          <p:cNvSpPr>
            <a:spLocks noGrp="1"/>
          </p:cNvSpPr>
          <p:nvPr>
            <p:ph type="ftr" sz="quarter" idx="11"/>
          </p:nvPr>
        </p:nvSpPr>
        <p:spPr/>
        <p:txBody>
          <a:bodyPr/>
          <a:lstStyle/>
          <a:p>
            <a:endParaRPr lang="es-CL">
              <a:solidFill>
                <a:prstClr val="black"/>
              </a:solidFill>
            </a:endParaRPr>
          </a:p>
        </p:txBody>
      </p:sp>
      <p:sp>
        <p:nvSpPr>
          <p:cNvPr id="9" name="Slide Number Placeholder 8"/>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52431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4" name="Footer Placeholder 3"/>
          <p:cNvSpPr>
            <a:spLocks noGrp="1"/>
          </p:cNvSpPr>
          <p:nvPr>
            <p:ph type="ftr" sz="quarter" idx="11"/>
          </p:nvPr>
        </p:nvSpPr>
        <p:spPr/>
        <p:txBody>
          <a:bodyPr/>
          <a:lstStyle/>
          <a:p>
            <a:endParaRPr lang="es-CL">
              <a:solidFill>
                <a:prstClr val="black"/>
              </a:solidFill>
            </a:endParaRPr>
          </a:p>
        </p:txBody>
      </p:sp>
      <p:sp>
        <p:nvSpPr>
          <p:cNvPr id="5" name="Slide Number Placeholder 4"/>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72458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3" name="Footer Placeholder 2"/>
          <p:cNvSpPr>
            <a:spLocks noGrp="1"/>
          </p:cNvSpPr>
          <p:nvPr>
            <p:ph type="ftr" sz="quarter" idx="11"/>
          </p:nvPr>
        </p:nvSpPr>
        <p:spPr/>
        <p:txBody>
          <a:bodyPr/>
          <a:lstStyle/>
          <a:p>
            <a:endParaRPr lang="es-CL">
              <a:solidFill>
                <a:prstClr val="black"/>
              </a:solidFill>
            </a:endParaRPr>
          </a:p>
        </p:txBody>
      </p:sp>
      <p:sp>
        <p:nvSpPr>
          <p:cNvPr id="4" name="Slide Number Placeholder 3"/>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387724317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6" name="Footer Placeholder 5"/>
          <p:cNvSpPr>
            <a:spLocks noGrp="1"/>
          </p:cNvSpPr>
          <p:nvPr>
            <p:ph type="ftr" sz="quarter" idx="11"/>
          </p:nvPr>
        </p:nvSpPr>
        <p:spPr/>
        <p:txBody>
          <a:bodyPr/>
          <a:lstStyle/>
          <a:p>
            <a:endParaRPr lang="es-CL">
              <a:solidFill>
                <a:prstClr val="black"/>
              </a:solidFill>
            </a:endParaRPr>
          </a:p>
        </p:txBody>
      </p:sp>
      <p:sp>
        <p:nvSpPr>
          <p:cNvPr id="7" name="Slide Number Placeholder 6"/>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95385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6" name="Footer Placeholder 5"/>
          <p:cNvSpPr>
            <a:spLocks noGrp="1"/>
          </p:cNvSpPr>
          <p:nvPr>
            <p:ph type="ftr" sz="quarter" idx="11"/>
          </p:nvPr>
        </p:nvSpPr>
        <p:spPr/>
        <p:txBody>
          <a:bodyPr/>
          <a:lstStyle/>
          <a:p>
            <a:endParaRPr lang="es-CL">
              <a:solidFill>
                <a:prstClr val="black"/>
              </a:solidFill>
            </a:endParaRPr>
          </a:p>
        </p:txBody>
      </p:sp>
      <p:sp>
        <p:nvSpPr>
          <p:cNvPr id="7" name="Slide Number Placeholder 6"/>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288369150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6" name="Footer Placeholder 5"/>
          <p:cNvSpPr>
            <a:spLocks noGrp="1"/>
          </p:cNvSpPr>
          <p:nvPr>
            <p:ph type="ftr" sz="quarter" idx="11"/>
          </p:nvPr>
        </p:nvSpPr>
        <p:spPr/>
        <p:txBody>
          <a:bodyPr/>
          <a:lstStyle/>
          <a:p>
            <a:endParaRPr lang="es-CL">
              <a:solidFill>
                <a:prstClr val="black"/>
              </a:solidFill>
            </a:endParaRPr>
          </a:p>
        </p:txBody>
      </p:sp>
      <p:sp>
        <p:nvSpPr>
          <p:cNvPr id="7" name="Slide Number Placeholder 6"/>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477991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097591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9144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9144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713630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10599340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9144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9144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638760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62414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89277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3775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s-CL">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8687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2883570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223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6" name="Footer Placeholder 5"/>
          <p:cNvSpPr>
            <a:spLocks noGrp="1"/>
          </p:cNvSpPr>
          <p:nvPr>
            <p:ph type="ftr" sz="quarter" idx="11"/>
          </p:nvPr>
        </p:nvSpPr>
        <p:spPr/>
        <p:txBody>
          <a:bodyPr/>
          <a:lstStyle/>
          <a:p>
            <a:endParaRPr lang="es-CL">
              <a:solidFill>
                <a:prstClr val="black"/>
              </a:solidFill>
            </a:endParaRPr>
          </a:p>
        </p:txBody>
      </p:sp>
      <p:sp>
        <p:nvSpPr>
          <p:cNvPr id="7" name="Slide Number Placeholder 6"/>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1466012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8" name="Footer Placeholder 7"/>
          <p:cNvSpPr>
            <a:spLocks noGrp="1"/>
          </p:cNvSpPr>
          <p:nvPr>
            <p:ph type="ftr" sz="quarter" idx="11"/>
          </p:nvPr>
        </p:nvSpPr>
        <p:spPr/>
        <p:txBody>
          <a:bodyPr/>
          <a:lstStyle/>
          <a:p>
            <a:endParaRPr lang="es-CL">
              <a:solidFill>
                <a:prstClr val="black"/>
              </a:solidFill>
            </a:endParaRPr>
          </a:p>
        </p:txBody>
      </p:sp>
      <p:sp>
        <p:nvSpPr>
          <p:cNvPr id="9" name="Slide Number Placeholder 8"/>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3520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4" name="Footer Placeholder 3"/>
          <p:cNvSpPr>
            <a:spLocks noGrp="1"/>
          </p:cNvSpPr>
          <p:nvPr>
            <p:ph type="ftr" sz="quarter" idx="11"/>
          </p:nvPr>
        </p:nvSpPr>
        <p:spPr/>
        <p:txBody>
          <a:bodyPr/>
          <a:lstStyle/>
          <a:p>
            <a:endParaRPr lang="es-CL">
              <a:solidFill>
                <a:prstClr val="black"/>
              </a:solidFill>
            </a:endParaRPr>
          </a:p>
        </p:txBody>
      </p:sp>
      <p:sp>
        <p:nvSpPr>
          <p:cNvPr id="5" name="Slide Number Placeholder 4"/>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9062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3" name="Footer Placeholder 2"/>
          <p:cNvSpPr>
            <a:spLocks noGrp="1"/>
          </p:cNvSpPr>
          <p:nvPr>
            <p:ph type="ftr" sz="quarter" idx="11"/>
          </p:nvPr>
        </p:nvSpPr>
        <p:spPr/>
        <p:txBody>
          <a:bodyPr/>
          <a:lstStyle/>
          <a:p>
            <a:endParaRPr lang="es-CL">
              <a:solidFill>
                <a:prstClr val="black"/>
              </a:solidFill>
            </a:endParaRPr>
          </a:p>
        </p:txBody>
      </p:sp>
      <p:sp>
        <p:nvSpPr>
          <p:cNvPr id="4" name="Slide Number Placeholder 3"/>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10744874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6" name="Footer Placeholder 5"/>
          <p:cNvSpPr>
            <a:spLocks noGrp="1"/>
          </p:cNvSpPr>
          <p:nvPr>
            <p:ph type="ftr" sz="quarter" idx="11"/>
          </p:nvPr>
        </p:nvSpPr>
        <p:spPr/>
        <p:txBody>
          <a:bodyPr/>
          <a:lstStyle/>
          <a:p>
            <a:endParaRPr lang="es-CL">
              <a:solidFill>
                <a:prstClr val="black"/>
              </a:solidFill>
            </a:endParaRPr>
          </a:p>
        </p:txBody>
      </p:sp>
      <p:sp>
        <p:nvSpPr>
          <p:cNvPr id="7" name="Slide Number Placeholder 6"/>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5027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6" name="Footer Placeholder 5"/>
          <p:cNvSpPr>
            <a:spLocks noGrp="1"/>
          </p:cNvSpPr>
          <p:nvPr>
            <p:ph type="ftr" sz="quarter" idx="11"/>
          </p:nvPr>
        </p:nvSpPr>
        <p:spPr/>
        <p:txBody>
          <a:bodyPr/>
          <a:lstStyle/>
          <a:p>
            <a:endParaRPr lang="es-CL">
              <a:solidFill>
                <a:prstClr val="black"/>
              </a:solidFill>
            </a:endParaRPr>
          </a:p>
        </p:txBody>
      </p:sp>
      <p:sp>
        <p:nvSpPr>
          <p:cNvPr id="7" name="Slide Number Placeholder 6"/>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213233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6" name="Footer Placeholder 5"/>
          <p:cNvSpPr>
            <a:spLocks noGrp="1"/>
          </p:cNvSpPr>
          <p:nvPr>
            <p:ph type="ftr" sz="quarter" idx="11"/>
          </p:nvPr>
        </p:nvSpPr>
        <p:spPr/>
        <p:txBody>
          <a:bodyPr/>
          <a:lstStyle/>
          <a:p>
            <a:endParaRPr lang="es-CL">
              <a:solidFill>
                <a:prstClr val="black"/>
              </a:solidFill>
            </a:endParaRPr>
          </a:p>
        </p:txBody>
      </p:sp>
      <p:sp>
        <p:nvSpPr>
          <p:cNvPr id="7" name="Slide Number Placeholder 6"/>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3598115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7949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9144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9144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6241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345646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9144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9144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2439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8680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21666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74878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s-CL">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0752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37809098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39648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6" name="Footer Placeholder 5"/>
          <p:cNvSpPr>
            <a:spLocks noGrp="1"/>
          </p:cNvSpPr>
          <p:nvPr>
            <p:ph type="ftr" sz="quarter" idx="11"/>
          </p:nvPr>
        </p:nvSpPr>
        <p:spPr/>
        <p:txBody>
          <a:bodyPr/>
          <a:lstStyle/>
          <a:p>
            <a:endParaRPr lang="es-CL">
              <a:solidFill>
                <a:prstClr val="black"/>
              </a:solidFill>
            </a:endParaRPr>
          </a:p>
        </p:txBody>
      </p:sp>
      <p:sp>
        <p:nvSpPr>
          <p:cNvPr id="7" name="Slide Number Placeholder 6"/>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4240638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8" name="Footer Placeholder 7"/>
          <p:cNvSpPr>
            <a:spLocks noGrp="1"/>
          </p:cNvSpPr>
          <p:nvPr>
            <p:ph type="ftr" sz="quarter" idx="11"/>
          </p:nvPr>
        </p:nvSpPr>
        <p:spPr/>
        <p:txBody>
          <a:bodyPr/>
          <a:lstStyle/>
          <a:p>
            <a:endParaRPr lang="es-CL">
              <a:solidFill>
                <a:prstClr val="black"/>
              </a:solidFill>
            </a:endParaRPr>
          </a:p>
        </p:txBody>
      </p:sp>
      <p:sp>
        <p:nvSpPr>
          <p:cNvPr id="9" name="Slide Number Placeholder 8"/>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7414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4" name="Footer Placeholder 3"/>
          <p:cNvSpPr>
            <a:spLocks noGrp="1"/>
          </p:cNvSpPr>
          <p:nvPr>
            <p:ph type="ftr" sz="quarter" idx="11"/>
          </p:nvPr>
        </p:nvSpPr>
        <p:spPr/>
        <p:txBody>
          <a:bodyPr/>
          <a:lstStyle/>
          <a:p>
            <a:endParaRPr lang="es-CL">
              <a:solidFill>
                <a:prstClr val="black"/>
              </a:solidFill>
            </a:endParaRPr>
          </a:p>
        </p:txBody>
      </p:sp>
      <p:sp>
        <p:nvSpPr>
          <p:cNvPr id="5" name="Slide Number Placeholder 4"/>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46573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3" name="Footer Placeholder 2"/>
          <p:cNvSpPr>
            <a:spLocks noGrp="1"/>
          </p:cNvSpPr>
          <p:nvPr>
            <p:ph type="ftr" sz="quarter" idx="11"/>
          </p:nvPr>
        </p:nvSpPr>
        <p:spPr/>
        <p:txBody>
          <a:bodyPr/>
          <a:lstStyle/>
          <a:p>
            <a:endParaRPr lang="es-CL">
              <a:solidFill>
                <a:prstClr val="black"/>
              </a:solidFill>
            </a:endParaRPr>
          </a:p>
        </p:txBody>
      </p:sp>
      <p:sp>
        <p:nvSpPr>
          <p:cNvPr id="4" name="Slide Number Placeholder 3"/>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41035251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6" name="Footer Placeholder 5"/>
          <p:cNvSpPr>
            <a:spLocks noGrp="1"/>
          </p:cNvSpPr>
          <p:nvPr>
            <p:ph type="ftr" sz="quarter" idx="11"/>
          </p:nvPr>
        </p:nvSpPr>
        <p:spPr/>
        <p:txBody>
          <a:bodyPr/>
          <a:lstStyle/>
          <a:p>
            <a:endParaRPr lang="es-CL">
              <a:solidFill>
                <a:prstClr val="black"/>
              </a:solidFill>
            </a:endParaRPr>
          </a:p>
        </p:txBody>
      </p:sp>
      <p:sp>
        <p:nvSpPr>
          <p:cNvPr id="7" name="Slide Number Placeholder 6"/>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07162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6" name="Footer Placeholder 5"/>
          <p:cNvSpPr>
            <a:spLocks noGrp="1"/>
          </p:cNvSpPr>
          <p:nvPr>
            <p:ph type="ftr" sz="quarter" idx="11"/>
          </p:nvPr>
        </p:nvSpPr>
        <p:spPr/>
        <p:txBody>
          <a:bodyPr/>
          <a:lstStyle/>
          <a:p>
            <a:endParaRPr lang="es-CL">
              <a:solidFill>
                <a:prstClr val="black"/>
              </a:solidFill>
            </a:endParaRPr>
          </a:p>
        </p:txBody>
      </p:sp>
      <p:sp>
        <p:nvSpPr>
          <p:cNvPr id="7" name="Slide Number Placeholder 6"/>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34903884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6" name="Footer Placeholder 5"/>
          <p:cNvSpPr>
            <a:spLocks noGrp="1"/>
          </p:cNvSpPr>
          <p:nvPr>
            <p:ph type="ftr" sz="quarter" idx="11"/>
          </p:nvPr>
        </p:nvSpPr>
        <p:spPr/>
        <p:txBody>
          <a:bodyPr/>
          <a:lstStyle/>
          <a:p>
            <a:endParaRPr lang="es-CL">
              <a:solidFill>
                <a:prstClr val="black"/>
              </a:solidFill>
            </a:endParaRPr>
          </a:p>
        </p:txBody>
      </p:sp>
      <p:sp>
        <p:nvSpPr>
          <p:cNvPr id="7" name="Slide Number Placeholder 6"/>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11057053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53479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9144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9144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77716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3232411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9144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9144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67191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631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57832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04193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s-CL">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03818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32754783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78700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6" name="Footer Placeholder 5"/>
          <p:cNvSpPr>
            <a:spLocks noGrp="1"/>
          </p:cNvSpPr>
          <p:nvPr>
            <p:ph type="ftr" sz="quarter" idx="11"/>
          </p:nvPr>
        </p:nvSpPr>
        <p:spPr/>
        <p:txBody>
          <a:bodyPr/>
          <a:lstStyle/>
          <a:p>
            <a:endParaRPr lang="es-CL">
              <a:solidFill>
                <a:prstClr val="black"/>
              </a:solidFill>
            </a:endParaRPr>
          </a:p>
        </p:txBody>
      </p:sp>
      <p:sp>
        <p:nvSpPr>
          <p:cNvPr id="7" name="Slide Number Placeholder 6"/>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2389757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8" name="Footer Placeholder 7"/>
          <p:cNvSpPr>
            <a:spLocks noGrp="1"/>
          </p:cNvSpPr>
          <p:nvPr>
            <p:ph type="ftr" sz="quarter" idx="11"/>
          </p:nvPr>
        </p:nvSpPr>
        <p:spPr/>
        <p:txBody>
          <a:bodyPr/>
          <a:lstStyle/>
          <a:p>
            <a:endParaRPr lang="es-CL">
              <a:solidFill>
                <a:prstClr val="black"/>
              </a:solidFill>
            </a:endParaRPr>
          </a:p>
        </p:txBody>
      </p:sp>
      <p:sp>
        <p:nvSpPr>
          <p:cNvPr id="9" name="Slide Number Placeholder 8"/>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88006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4" name="Footer Placeholder 3"/>
          <p:cNvSpPr>
            <a:spLocks noGrp="1"/>
          </p:cNvSpPr>
          <p:nvPr>
            <p:ph type="ftr" sz="quarter" idx="11"/>
          </p:nvPr>
        </p:nvSpPr>
        <p:spPr/>
        <p:txBody>
          <a:bodyPr/>
          <a:lstStyle/>
          <a:p>
            <a:endParaRPr lang="es-CL">
              <a:solidFill>
                <a:prstClr val="black"/>
              </a:solidFill>
            </a:endParaRPr>
          </a:p>
        </p:txBody>
      </p:sp>
      <p:sp>
        <p:nvSpPr>
          <p:cNvPr id="5" name="Slide Number Placeholder 4"/>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21096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3" name="Footer Placeholder 2"/>
          <p:cNvSpPr>
            <a:spLocks noGrp="1"/>
          </p:cNvSpPr>
          <p:nvPr>
            <p:ph type="ftr" sz="quarter" idx="11"/>
          </p:nvPr>
        </p:nvSpPr>
        <p:spPr/>
        <p:txBody>
          <a:bodyPr/>
          <a:lstStyle/>
          <a:p>
            <a:endParaRPr lang="es-CL">
              <a:solidFill>
                <a:prstClr val="black"/>
              </a:solidFill>
            </a:endParaRPr>
          </a:p>
        </p:txBody>
      </p:sp>
      <p:sp>
        <p:nvSpPr>
          <p:cNvPr id="4" name="Slide Number Placeholder 3"/>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40058307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6" name="Footer Placeholder 5"/>
          <p:cNvSpPr>
            <a:spLocks noGrp="1"/>
          </p:cNvSpPr>
          <p:nvPr>
            <p:ph type="ftr" sz="quarter" idx="11"/>
          </p:nvPr>
        </p:nvSpPr>
        <p:spPr/>
        <p:txBody>
          <a:bodyPr/>
          <a:lstStyle/>
          <a:p>
            <a:endParaRPr lang="es-CL">
              <a:solidFill>
                <a:prstClr val="black"/>
              </a:solidFill>
            </a:endParaRPr>
          </a:p>
        </p:txBody>
      </p:sp>
      <p:sp>
        <p:nvSpPr>
          <p:cNvPr id="7" name="Slide Number Placeholder 6"/>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8607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6" name="Footer Placeholder 5"/>
          <p:cNvSpPr>
            <a:spLocks noGrp="1"/>
          </p:cNvSpPr>
          <p:nvPr>
            <p:ph type="ftr" sz="quarter" idx="11"/>
          </p:nvPr>
        </p:nvSpPr>
        <p:spPr/>
        <p:txBody>
          <a:bodyPr/>
          <a:lstStyle/>
          <a:p>
            <a:endParaRPr lang="es-CL">
              <a:solidFill>
                <a:prstClr val="black"/>
              </a:solidFill>
            </a:endParaRPr>
          </a:p>
        </p:txBody>
      </p:sp>
      <p:sp>
        <p:nvSpPr>
          <p:cNvPr id="7" name="Slide Number Placeholder 6"/>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19502485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6" name="Footer Placeholder 5"/>
          <p:cNvSpPr>
            <a:spLocks noGrp="1"/>
          </p:cNvSpPr>
          <p:nvPr>
            <p:ph type="ftr" sz="quarter" idx="11"/>
          </p:nvPr>
        </p:nvSpPr>
        <p:spPr/>
        <p:txBody>
          <a:bodyPr/>
          <a:lstStyle/>
          <a:p>
            <a:endParaRPr lang="es-CL">
              <a:solidFill>
                <a:prstClr val="black"/>
              </a:solidFill>
            </a:endParaRPr>
          </a:p>
        </p:txBody>
      </p:sp>
      <p:sp>
        <p:nvSpPr>
          <p:cNvPr id="7" name="Slide Number Placeholder 6"/>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25215425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51574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9144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9144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98040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12410052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9144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9144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72868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58468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02131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5830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s-CL">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207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27483813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50438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6" name="Footer Placeholder 5"/>
          <p:cNvSpPr>
            <a:spLocks noGrp="1"/>
          </p:cNvSpPr>
          <p:nvPr>
            <p:ph type="ftr" sz="quarter" idx="11"/>
          </p:nvPr>
        </p:nvSpPr>
        <p:spPr/>
        <p:txBody>
          <a:bodyPr/>
          <a:lstStyle/>
          <a:p>
            <a:endParaRPr lang="es-CL">
              <a:solidFill>
                <a:prstClr val="black"/>
              </a:solidFill>
            </a:endParaRPr>
          </a:p>
        </p:txBody>
      </p:sp>
      <p:sp>
        <p:nvSpPr>
          <p:cNvPr id="7" name="Slide Number Placeholder 6"/>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11916369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8" name="Footer Placeholder 7"/>
          <p:cNvSpPr>
            <a:spLocks noGrp="1"/>
          </p:cNvSpPr>
          <p:nvPr>
            <p:ph type="ftr" sz="quarter" idx="11"/>
          </p:nvPr>
        </p:nvSpPr>
        <p:spPr/>
        <p:txBody>
          <a:bodyPr/>
          <a:lstStyle/>
          <a:p>
            <a:endParaRPr lang="es-CL">
              <a:solidFill>
                <a:prstClr val="black"/>
              </a:solidFill>
            </a:endParaRPr>
          </a:p>
        </p:txBody>
      </p:sp>
      <p:sp>
        <p:nvSpPr>
          <p:cNvPr id="9" name="Slide Number Placeholder 8"/>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35706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4" name="Footer Placeholder 3"/>
          <p:cNvSpPr>
            <a:spLocks noGrp="1"/>
          </p:cNvSpPr>
          <p:nvPr>
            <p:ph type="ftr" sz="quarter" idx="11"/>
          </p:nvPr>
        </p:nvSpPr>
        <p:spPr/>
        <p:txBody>
          <a:bodyPr/>
          <a:lstStyle/>
          <a:p>
            <a:endParaRPr lang="es-CL">
              <a:solidFill>
                <a:prstClr val="black"/>
              </a:solidFill>
            </a:endParaRPr>
          </a:p>
        </p:txBody>
      </p:sp>
      <p:sp>
        <p:nvSpPr>
          <p:cNvPr id="5" name="Slide Number Placeholder 4"/>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69879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3" name="Footer Placeholder 2"/>
          <p:cNvSpPr>
            <a:spLocks noGrp="1"/>
          </p:cNvSpPr>
          <p:nvPr>
            <p:ph type="ftr" sz="quarter" idx="11"/>
          </p:nvPr>
        </p:nvSpPr>
        <p:spPr/>
        <p:txBody>
          <a:bodyPr/>
          <a:lstStyle/>
          <a:p>
            <a:endParaRPr lang="es-CL">
              <a:solidFill>
                <a:prstClr val="black"/>
              </a:solidFill>
            </a:endParaRPr>
          </a:p>
        </p:txBody>
      </p:sp>
      <p:sp>
        <p:nvSpPr>
          <p:cNvPr id="4" name="Slide Number Placeholder 3"/>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34162216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6" name="Footer Placeholder 5"/>
          <p:cNvSpPr>
            <a:spLocks noGrp="1"/>
          </p:cNvSpPr>
          <p:nvPr>
            <p:ph type="ftr" sz="quarter" idx="11"/>
          </p:nvPr>
        </p:nvSpPr>
        <p:spPr/>
        <p:txBody>
          <a:bodyPr/>
          <a:lstStyle/>
          <a:p>
            <a:endParaRPr lang="es-CL">
              <a:solidFill>
                <a:prstClr val="black"/>
              </a:solidFill>
            </a:endParaRPr>
          </a:p>
        </p:txBody>
      </p:sp>
      <p:sp>
        <p:nvSpPr>
          <p:cNvPr id="7" name="Slide Number Placeholder 6"/>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8732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6" name="Footer Placeholder 5"/>
          <p:cNvSpPr>
            <a:spLocks noGrp="1"/>
          </p:cNvSpPr>
          <p:nvPr>
            <p:ph type="ftr" sz="quarter" idx="11"/>
          </p:nvPr>
        </p:nvSpPr>
        <p:spPr/>
        <p:txBody>
          <a:bodyPr/>
          <a:lstStyle/>
          <a:p>
            <a:endParaRPr lang="es-CL">
              <a:solidFill>
                <a:prstClr val="black"/>
              </a:solidFill>
            </a:endParaRPr>
          </a:p>
        </p:txBody>
      </p:sp>
      <p:sp>
        <p:nvSpPr>
          <p:cNvPr id="7" name="Slide Number Placeholder 6"/>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40046069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6" name="Footer Placeholder 5"/>
          <p:cNvSpPr>
            <a:spLocks noGrp="1"/>
          </p:cNvSpPr>
          <p:nvPr>
            <p:ph type="ftr" sz="quarter" idx="11"/>
          </p:nvPr>
        </p:nvSpPr>
        <p:spPr/>
        <p:txBody>
          <a:bodyPr/>
          <a:lstStyle/>
          <a:p>
            <a:endParaRPr lang="es-CL">
              <a:solidFill>
                <a:prstClr val="black"/>
              </a:solidFill>
            </a:endParaRPr>
          </a:p>
        </p:txBody>
      </p:sp>
      <p:sp>
        <p:nvSpPr>
          <p:cNvPr id="7" name="Slide Number Placeholder 6"/>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17448326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9777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9144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9144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34708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13418232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9144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9144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47103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71572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55637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03382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s-CL">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81357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2911377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04713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6" name="Footer Placeholder 5"/>
          <p:cNvSpPr>
            <a:spLocks noGrp="1"/>
          </p:cNvSpPr>
          <p:nvPr>
            <p:ph type="ftr" sz="quarter" idx="11"/>
          </p:nvPr>
        </p:nvSpPr>
        <p:spPr/>
        <p:txBody>
          <a:bodyPr/>
          <a:lstStyle/>
          <a:p>
            <a:endParaRPr lang="es-CL">
              <a:solidFill>
                <a:prstClr val="black"/>
              </a:solidFill>
            </a:endParaRPr>
          </a:p>
        </p:txBody>
      </p:sp>
      <p:sp>
        <p:nvSpPr>
          <p:cNvPr id="7" name="Slide Number Placeholder 6"/>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1963392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8" name="Footer Placeholder 7"/>
          <p:cNvSpPr>
            <a:spLocks noGrp="1"/>
          </p:cNvSpPr>
          <p:nvPr>
            <p:ph type="ftr" sz="quarter" idx="11"/>
          </p:nvPr>
        </p:nvSpPr>
        <p:spPr/>
        <p:txBody>
          <a:bodyPr/>
          <a:lstStyle/>
          <a:p>
            <a:endParaRPr lang="es-CL">
              <a:solidFill>
                <a:prstClr val="black"/>
              </a:solidFill>
            </a:endParaRPr>
          </a:p>
        </p:txBody>
      </p:sp>
      <p:sp>
        <p:nvSpPr>
          <p:cNvPr id="9" name="Slide Number Placeholder 8"/>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10568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4" name="Footer Placeholder 3"/>
          <p:cNvSpPr>
            <a:spLocks noGrp="1"/>
          </p:cNvSpPr>
          <p:nvPr>
            <p:ph type="ftr" sz="quarter" idx="11"/>
          </p:nvPr>
        </p:nvSpPr>
        <p:spPr/>
        <p:txBody>
          <a:bodyPr/>
          <a:lstStyle/>
          <a:p>
            <a:endParaRPr lang="es-CL">
              <a:solidFill>
                <a:prstClr val="black"/>
              </a:solidFill>
            </a:endParaRPr>
          </a:p>
        </p:txBody>
      </p:sp>
      <p:sp>
        <p:nvSpPr>
          <p:cNvPr id="5" name="Slide Number Placeholder 4"/>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77434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3" name="Footer Placeholder 2"/>
          <p:cNvSpPr>
            <a:spLocks noGrp="1"/>
          </p:cNvSpPr>
          <p:nvPr>
            <p:ph type="ftr" sz="quarter" idx="11"/>
          </p:nvPr>
        </p:nvSpPr>
        <p:spPr/>
        <p:txBody>
          <a:bodyPr/>
          <a:lstStyle/>
          <a:p>
            <a:endParaRPr lang="es-CL">
              <a:solidFill>
                <a:prstClr val="black"/>
              </a:solidFill>
            </a:endParaRPr>
          </a:p>
        </p:txBody>
      </p:sp>
      <p:sp>
        <p:nvSpPr>
          <p:cNvPr id="4" name="Slide Number Placeholder 3"/>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32624560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6" name="Footer Placeholder 5"/>
          <p:cNvSpPr>
            <a:spLocks noGrp="1"/>
          </p:cNvSpPr>
          <p:nvPr>
            <p:ph type="ftr" sz="quarter" idx="11"/>
          </p:nvPr>
        </p:nvSpPr>
        <p:spPr/>
        <p:txBody>
          <a:bodyPr/>
          <a:lstStyle/>
          <a:p>
            <a:endParaRPr lang="es-CL">
              <a:solidFill>
                <a:prstClr val="black"/>
              </a:solidFill>
            </a:endParaRPr>
          </a:p>
        </p:txBody>
      </p:sp>
      <p:sp>
        <p:nvSpPr>
          <p:cNvPr id="7" name="Slide Number Placeholder 6"/>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88481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6" name="Footer Placeholder 5"/>
          <p:cNvSpPr>
            <a:spLocks noGrp="1"/>
          </p:cNvSpPr>
          <p:nvPr>
            <p:ph type="ftr" sz="quarter" idx="11"/>
          </p:nvPr>
        </p:nvSpPr>
        <p:spPr/>
        <p:txBody>
          <a:bodyPr/>
          <a:lstStyle/>
          <a:p>
            <a:endParaRPr lang="es-CL">
              <a:solidFill>
                <a:prstClr val="black"/>
              </a:solidFill>
            </a:endParaRPr>
          </a:p>
        </p:txBody>
      </p:sp>
      <p:sp>
        <p:nvSpPr>
          <p:cNvPr id="7" name="Slide Number Placeholder 6"/>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30008945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6" name="Footer Placeholder 5"/>
          <p:cNvSpPr>
            <a:spLocks noGrp="1"/>
          </p:cNvSpPr>
          <p:nvPr>
            <p:ph type="ftr" sz="quarter" idx="11"/>
          </p:nvPr>
        </p:nvSpPr>
        <p:spPr/>
        <p:txBody>
          <a:bodyPr/>
          <a:lstStyle/>
          <a:p>
            <a:endParaRPr lang="es-CL">
              <a:solidFill>
                <a:prstClr val="black"/>
              </a:solidFill>
            </a:endParaRPr>
          </a:p>
        </p:txBody>
      </p:sp>
      <p:sp>
        <p:nvSpPr>
          <p:cNvPr id="7" name="Slide Number Placeholder 6"/>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17078194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86872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9144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9144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47577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19525569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D21BAF-00E2-4751-A8EB-BE5A861CF1A0}" type="datetimeFigureOut">
              <a:rPr lang="es-CL" smtClean="0">
                <a:solidFill>
                  <a:prstClr val="black"/>
                </a:solidFill>
              </a:rPr>
              <a:pPr/>
              <a:t>05-11-2020</a:t>
            </a:fld>
            <a:endParaRPr lang="es-CL">
              <a:solidFill>
                <a:prstClr val="black"/>
              </a:solidFill>
            </a:endParaRPr>
          </a:p>
        </p:txBody>
      </p:sp>
      <p:sp>
        <p:nvSpPr>
          <p:cNvPr id="5" name="Footer Placeholder 4"/>
          <p:cNvSpPr>
            <a:spLocks noGrp="1"/>
          </p:cNvSpPr>
          <p:nvPr>
            <p:ph type="ftr" sz="quarter" idx="11"/>
          </p:nvPr>
        </p:nvSpPr>
        <p:spPr/>
        <p:txBody>
          <a:bodyPr/>
          <a:lstStyle/>
          <a:p>
            <a:endParaRPr lang="es-CL">
              <a:solidFill>
                <a:prstClr val="black"/>
              </a:solidFill>
            </a:endParaRPr>
          </a:p>
        </p:txBody>
      </p:sp>
      <p:sp>
        <p:nvSpPr>
          <p:cNvPr id="6" name="Slide Number Placeholder 5"/>
          <p:cNvSpPr>
            <a:spLocks noGrp="1"/>
          </p:cNvSpPr>
          <p:nvPr>
            <p:ph type="sldNum" sz="quarter" idx="12"/>
          </p:nvPr>
        </p:nvSpPr>
        <p:spPr/>
        <p:txBody>
          <a:bodyPr/>
          <a:lstStyle/>
          <a:p>
            <a:fld id="{08A30569-3BFA-4801-8D0B-E56541A3995C}" type="slidenum">
              <a:rPr lang="es-CL" smtClean="0">
                <a:solidFill>
                  <a:prstClr val="black"/>
                </a:solidFill>
              </a:rPr>
              <a:pPr/>
              <a:t>‹Nº›</a:t>
            </a:fld>
            <a:endParaRPr lang="es-CL">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9144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9144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6391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4.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3.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5.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image" Target="../media/image4.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image" Target="../media/image3.pn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theme" Target="../theme/theme6.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image" Target="../media/image4.pn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19" Type="http://schemas.openxmlformats.org/officeDocument/2006/relationships/image" Target="../media/image3.png"/><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theme" Target="../theme/theme7.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image" Target="../media/image4.png"/><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19" Type="http://schemas.openxmlformats.org/officeDocument/2006/relationships/image" Target="../media/image3.png"/><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theme" Target="../theme/theme8.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20" Type="http://schemas.openxmlformats.org/officeDocument/2006/relationships/image" Target="../media/image4.png"/><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10" Type="http://schemas.openxmlformats.org/officeDocument/2006/relationships/slideLayout" Target="../slideLayouts/slideLayout129.xml"/><Relationship Id="rId19" Type="http://schemas.openxmlformats.org/officeDocument/2006/relationships/image" Target="../media/image3.png"/><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11/5/2020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8AD21BAF-00E2-4751-A8EB-BE5A861CF1A0}" type="datetimeFigureOut">
              <a:rPr lang="es-CL" smtClean="0">
                <a:solidFill>
                  <a:prstClr val="black"/>
                </a:solidFill>
              </a:rPr>
              <a:pPr defTabSz="914400"/>
              <a:t>05-11-2020</a:t>
            </a:fld>
            <a:endParaRPr lang="es-CL">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s-CL">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08A30569-3BFA-4801-8D0B-E56541A3995C}" type="slidenum">
              <a:rPr lang="es-CL" smtClean="0">
                <a:solidFill>
                  <a:prstClr val="black"/>
                </a:solidFill>
              </a:rPr>
              <a:pPr defTabSz="914400"/>
              <a:t>‹Nº›</a:t>
            </a:fld>
            <a:endParaRPr lang="es-CL">
              <a:solidFill>
                <a:prstClr val="black"/>
              </a:solidFill>
            </a:endParaRPr>
          </a:p>
        </p:txBody>
      </p:sp>
    </p:spTree>
    <p:extLst>
      <p:ext uri="{BB962C8B-B14F-4D97-AF65-F5344CB8AC3E}">
        <p14:creationId xmlns:p14="http://schemas.microsoft.com/office/powerpoint/2010/main" val="202715140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8AD21BAF-00E2-4751-A8EB-BE5A861CF1A0}" type="datetimeFigureOut">
              <a:rPr lang="es-CL" smtClean="0">
                <a:solidFill>
                  <a:prstClr val="black"/>
                </a:solidFill>
              </a:rPr>
              <a:pPr defTabSz="914400"/>
              <a:t>05-11-2020</a:t>
            </a:fld>
            <a:endParaRPr lang="es-CL">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s-CL">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08A30569-3BFA-4801-8D0B-E56541A3995C}" type="slidenum">
              <a:rPr lang="es-CL" smtClean="0">
                <a:solidFill>
                  <a:prstClr val="black"/>
                </a:solidFill>
              </a:rPr>
              <a:pPr defTabSz="914400"/>
              <a:t>‹Nº›</a:t>
            </a:fld>
            <a:endParaRPr lang="es-CL">
              <a:solidFill>
                <a:prstClr val="black"/>
              </a:solidFill>
            </a:endParaRPr>
          </a:p>
        </p:txBody>
      </p:sp>
    </p:spTree>
    <p:extLst>
      <p:ext uri="{BB962C8B-B14F-4D97-AF65-F5344CB8AC3E}">
        <p14:creationId xmlns:p14="http://schemas.microsoft.com/office/powerpoint/2010/main" val="235594885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8AD21BAF-00E2-4751-A8EB-BE5A861CF1A0}" type="datetimeFigureOut">
              <a:rPr lang="es-CL" smtClean="0">
                <a:solidFill>
                  <a:prstClr val="black"/>
                </a:solidFill>
              </a:rPr>
              <a:pPr defTabSz="914400"/>
              <a:t>05-11-2020</a:t>
            </a:fld>
            <a:endParaRPr lang="es-CL">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s-CL">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08A30569-3BFA-4801-8D0B-E56541A3995C}" type="slidenum">
              <a:rPr lang="es-CL" smtClean="0">
                <a:solidFill>
                  <a:prstClr val="black"/>
                </a:solidFill>
              </a:rPr>
              <a:pPr defTabSz="914400"/>
              <a:t>‹Nº›</a:t>
            </a:fld>
            <a:endParaRPr lang="es-CL">
              <a:solidFill>
                <a:prstClr val="black"/>
              </a:solidFill>
            </a:endParaRPr>
          </a:p>
        </p:txBody>
      </p:sp>
    </p:spTree>
    <p:extLst>
      <p:ext uri="{BB962C8B-B14F-4D97-AF65-F5344CB8AC3E}">
        <p14:creationId xmlns:p14="http://schemas.microsoft.com/office/powerpoint/2010/main" val="376108027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8AD21BAF-00E2-4751-A8EB-BE5A861CF1A0}" type="datetimeFigureOut">
              <a:rPr lang="es-CL" smtClean="0">
                <a:solidFill>
                  <a:prstClr val="black"/>
                </a:solidFill>
              </a:rPr>
              <a:pPr defTabSz="914400"/>
              <a:t>05-11-2020</a:t>
            </a:fld>
            <a:endParaRPr lang="es-CL">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s-CL">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08A30569-3BFA-4801-8D0B-E56541A3995C}" type="slidenum">
              <a:rPr lang="es-CL" smtClean="0">
                <a:solidFill>
                  <a:prstClr val="black"/>
                </a:solidFill>
              </a:rPr>
              <a:pPr defTabSz="914400"/>
              <a:t>‹Nº›</a:t>
            </a:fld>
            <a:endParaRPr lang="es-CL">
              <a:solidFill>
                <a:prstClr val="black"/>
              </a:solidFill>
            </a:endParaRPr>
          </a:p>
        </p:txBody>
      </p:sp>
    </p:spTree>
    <p:extLst>
      <p:ext uri="{BB962C8B-B14F-4D97-AF65-F5344CB8AC3E}">
        <p14:creationId xmlns:p14="http://schemas.microsoft.com/office/powerpoint/2010/main" val="91693996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8AD21BAF-00E2-4751-A8EB-BE5A861CF1A0}" type="datetimeFigureOut">
              <a:rPr lang="es-CL" smtClean="0">
                <a:solidFill>
                  <a:prstClr val="black"/>
                </a:solidFill>
              </a:rPr>
              <a:pPr defTabSz="914400"/>
              <a:t>05-11-2020</a:t>
            </a:fld>
            <a:endParaRPr lang="es-CL">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s-CL">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08A30569-3BFA-4801-8D0B-E56541A3995C}" type="slidenum">
              <a:rPr lang="es-CL" smtClean="0">
                <a:solidFill>
                  <a:prstClr val="black"/>
                </a:solidFill>
              </a:rPr>
              <a:pPr defTabSz="914400"/>
              <a:t>‹Nº›</a:t>
            </a:fld>
            <a:endParaRPr lang="es-CL">
              <a:solidFill>
                <a:prstClr val="black"/>
              </a:solidFill>
            </a:endParaRPr>
          </a:p>
        </p:txBody>
      </p:sp>
    </p:spTree>
    <p:extLst>
      <p:ext uri="{BB962C8B-B14F-4D97-AF65-F5344CB8AC3E}">
        <p14:creationId xmlns:p14="http://schemas.microsoft.com/office/powerpoint/2010/main" val="61949935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8AD21BAF-00E2-4751-A8EB-BE5A861CF1A0}" type="datetimeFigureOut">
              <a:rPr lang="es-CL" smtClean="0">
                <a:solidFill>
                  <a:prstClr val="black"/>
                </a:solidFill>
              </a:rPr>
              <a:pPr defTabSz="914400"/>
              <a:t>05-11-2020</a:t>
            </a:fld>
            <a:endParaRPr lang="es-CL">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s-CL">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08A30569-3BFA-4801-8D0B-E56541A3995C}" type="slidenum">
              <a:rPr lang="es-CL" smtClean="0">
                <a:solidFill>
                  <a:prstClr val="black"/>
                </a:solidFill>
              </a:rPr>
              <a:pPr defTabSz="914400"/>
              <a:t>‹Nº›</a:t>
            </a:fld>
            <a:endParaRPr lang="es-CL">
              <a:solidFill>
                <a:prstClr val="black"/>
              </a:solidFill>
            </a:endParaRPr>
          </a:p>
        </p:txBody>
      </p:sp>
    </p:spTree>
    <p:extLst>
      <p:ext uri="{BB962C8B-B14F-4D97-AF65-F5344CB8AC3E}">
        <p14:creationId xmlns:p14="http://schemas.microsoft.com/office/powerpoint/2010/main" val="2310419068"/>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8AD21BAF-00E2-4751-A8EB-BE5A861CF1A0}" type="datetimeFigureOut">
              <a:rPr lang="es-CL" smtClean="0">
                <a:solidFill>
                  <a:prstClr val="black"/>
                </a:solidFill>
              </a:rPr>
              <a:pPr defTabSz="914400"/>
              <a:t>05-11-2020</a:t>
            </a:fld>
            <a:endParaRPr lang="es-CL">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s-CL">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08A30569-3BFA-4801-8D0B-E56541A3995C}" type="slidenum">
              <a:rPr lang="es-CL" smtClean="0">
                <a:solidFill>
                  <a:prstClr val="black"/>
                </a:solidFill>
              </a:rPr>
              <a:pPr defTabSz="914400"/>
              <a:t>‹Nº›</a:t>
            </a:fld>
            <a:endParaRPr lang="es-CL">
              <a:solidFill>
                <a:prstClr val="black"/>
              </a:solidFill>
            </a:endParaRPr>
          </a:p>
        </p:txBody>
      </p:sp>
    </p:spTree>
    <p:extLst>
      <p:ext uri="{BB962C8B-B14F-4D97-AF65-F5344CB8AC3E}">
        <p14:creationId xmlns:p14="http://schemas.microsoft.com/office/powerpoint/2010/main" val="4217912928"/>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sz="4800" b="1" dirty="0" smtClean="0"/>
              <a:t>Construcción de un Estado-Nación </a:t>
            </a:r>
            <a:endParaRPr lang="es-CL" sz="4800" b="1" dirty="0"/>
          </a:p>
        </p:txBody>
      </p:sp>
      <p:sp>
        <p:nvSpPr>
          <p:cNvPr id="3" name="Subtítulo 2"/>
          <p:cNvSpPr>
            <a:spLocks noGrp="1"/>
          </p:cNvSpPr>
          <p:nvPr>
            <p:ph type="subTitle" idx="1"/>
          </p:nvPr>
        </p:nvSpPr>
        <p:spPr/>
        <p:txBody>
          <a:bodyPr/>
          <a:lstStyle/>
          <a:p>
            <a:r>
              <a:rPr lang="es-ES" dirty="0" smtClean="0"/>
              <a:t>Objetivo: Reflexionar sobre la Construcción de Nuestro país </a:t>
            </a:r>
            <a:endParaRPr lang="es-CL" dirty="0"/>
          </a:p>
        </p:txBody>
      </p:sp>
    </p:spTree>
    <p:extLst>
      <p:ext uri="{BB962C8B-B14F-4D97-AF65-F5344CB8AC3E}">
        <p14:creationId xmlns:p14="http://schemas.microsoft.com/office/powerpoint/2010/main" val="3414957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a:xfrm>
            <a:off x="1295401" y="982132"/>
            <a:ext cx="9601196" cy="4893736"/>
          </a:xfrm>
        </p:spPr>
        <p:txBody>
          <a:bodyPr>
            <a:normAutofit fontScale="62500" lnSpcReduction="20000"/>
          </a:bodyPr>
          <a:lstStyle/>
          <a:p>
            <a:pPr marL="0" indent="0" algn="just">
              <a:buNone/>
            </a:pPr>
            <a:r>
              <a:rPr lang="es-ES" dirty="0" smtClean="0"/>
              <a:t>El Triunfo del </a:t>
            </a:r>
            <a:r>
              <a:rPr lang="es-ES" dirty="0"/>
              <a:t>orden </a:t>
            </a:r>
            <a:r>
              <a:rPr lang="es-ES" dirty="0" smtClean="0"/>
              <a:t>conservador</a:t>
            </a:r>
          </a:p>
          <a:p>
            <a:pPr marL="0" indent="0" algn="just">
              <a:buNone/>
            </a:pPr>
            <a:r>
              <a:rPr lang="es-ES" dirty="0" smtClean="0"/>
              <a:t>Numerosos </a:t>
            </a:r>
            <a:r>
              <a:rPr lang="es-ES" dirty="0"/>
              <a:t>historiadores han enfatizado que, duran- te el siglo XIX, Chile tuvo cierto grado de estabilidad política marcado por las elecciones periódicas, el respeto a la ley, el debate público, entre otros. Esta situación fue resultado de una serie de factores, tales como los siguientes:</a:t>
            </a:r>
          </a:p>
          <a:p>
            <a:pPr marL="0" indent="0" algn="just">
              <a:buNone/>
            </a:pPr>
            <a:r>
              <a:rPr lang="es-ES" dirty="0" smtClean="0"/>
              <a:t>1. El </a:t>
            </a:r>
            <a:r>
              <a:rPr lang="es-ES" dirty="0"/>
              <a:t>fin de la guerra civil de 1829. La promulgación de la Constitución de 1828 y las elecciones de 1829 generaron un descontento entre los conservadores que derivó en la radicalización de la crisis política que ya afectaba al país, y en el estallido de una guerra civil entre las dos facciones políticas del período. Luego de casi dos años de conflicto, los liberales fueron </a:t>
            </a:r>
            <a:r>
              <a:rPr lang="es-ES" dirty="0" smtClean="0"/>
              <a:t>derrotados </a:t>
            </a:r>
            <a:r>
              <a:rPr lang="es-ES" dirty="0"/>
              <a:t>en la Batalla de </a:t>
            </a:r>
            <a:r>
              <a:rPr lang="es-ES" dirty="0" err="1"/>
              <a:t>Lircay</a:t>
            </a:r>
            <a:r>
              <a:rPr lang="es-ES" dirty="0"/>
              <a:t> (1830) y se impuso un gobierno conservador.</a:t>
            </a:r>
          </a:p>
          <a:p>
            <a:pPr marL="0" indent="0" algn="just">
              <a:buNone/>
            </a:pPr>
            <a:r>
              <a:rPr lang="es-ES" dirty="0" smtClean="0"/>
              <a:t>2. La </a:t>
            </a:r>
            <a:r>
              <a:rPr lang="es-ES" dirty="0"/>
              <a:t>figura de Diego Portales. Luego del triunfo conservador, Diego Portales jugó un rol importante como ministro de Estado al configurar el llamado “orden </a:t>
            </a:r>
            <a:r>
              <a:rPr lang="es-ES" dirty="0" err="1"/>
              <a:t>portaliano</a:t>
            </a:r>
            <a:r>
              <a:rPr lang="es-ES" dirty="0"/>
              <a:t>” bajo el gobierno de José Joaquín Prieto (1831-1841). Debido a su vinculación con el mundo de los negocios, Portales buscaba potenciar el desarrollo comercial y económico del país, por lo que creía en la necesidad de un gobierno autoritario que pusiera orden al caos </a:t>
            </a:r>
            <a:r>
              <a:rPr lang="es-ES" dirty="0" smtClean="0"/>
              <a:t>interno.3. La </a:t>
            </a:r>
            <a:r>
              <a:rPr lang="es-ES" dirty="0"/>
              <a:t>Constitución de 1833. Una de las primeras </a:t>
            </a:r>
            <a:r>
              <a:rPr lang="es-ES" dirty="0" smtClean="0"/>
              <a:t>tareas </a:t>
            </a:r>
            <a:r>
              <a:rPr lang="es-ES" dirty="0"/>
              <a:t>del gobierno conservador de José Joaquín </a:t>
            </a:r>
            <a:r>
              <a:rPr lang="es-ES" dirty="0" smtClean="0"/>
              <a:t>Prieto </a:t>
            </a:r>
            <a:r>
              <a:rPr lang="es-ES" dirty="0"/>
              <a:t>fue la creación de una nueva institucionalidad que organizara al país. Para esto, el presidente convocó a una comisión constituyente que se encargó de llevar el ideario </a:t>
            </a:r>
            <a:r>
              <a:rPr lang="es-ES" dirty="0" err="1"/>
              <a:t>portaliano</a:t>
            </a:r>
            <a:r>
              <a:rPr lang="es-ES" dirty="0"/>
              <a:t> a la ley. Esta Constitución tuvo como principales características:</a:t>
            </a:r>
          </a:p>
          <a:p>
            <a:pPr marL="0" indent="0" algn="just">
              <a:buNone/>
            </a:pPr>
            <a:r>
              <a:rPr lang="es-ES" dirty="0" smtClean="0"/>
              <a:t>A •</a:t>
            </a:r>
            <a:r>
              <a:rPr lang="es-ES" dirty="0"/>
              <a:t>	Amplias atribuciones del Ejecutivo. El </a:t>
            </a:r>
            <a:r>
              <a:rPr lang="es-ES" dirty="0" smtClean="0"/>
              <a:t>cargo </a:t>
            </a:r>
            <a:r>
              <a:rPr lang="es-ES" dirty="0"/>
              <a:t>de presidente duraba cinco años, con </a:t>
            </a:r>
            <a:r>
              <a:rPr lang="es-ES" dirty="0" smtClean="0"/>
              <a:t>posibilidad </a:t>
            </a:r>
            <a:r>
              <a:rPr lang="es-ES" dirty="0"/>
              <a:t>de reelección inmediata. Además, se le otorgaron facultades extraordinarias como el ejercicio del patronato sobre la Iglesia, la </a:t>
            </a:r>
            <a:r>
              <a:rPr lang="es-ES" dirty="0" smtClean="0"/>
              <a:t>designación </a:t>
            </a:r>
            <a:r>
              <a:rPr lang="es-ES" dirty="0"/>
              <a:t>de autoridades judiciales y el veto de leyes que aprobara el Congreso Nacional.</a:t>
            </a:r>
          </a:p>
          <a:p>
            <a:pPr marL="0" indent="0" algn="just">
              <a:buNone/>
            </a:pPr>
            <a:r>
              <a:rPr lang="es-ES" dirty="0" smtClean="0"/>
              <a:t>B •</a:t>
            </a:r>
            <a:r>
              <a:rPr lang="es-ES" dirty="0"/>
              <a:t>	Voto censitario. Se estableció el sufragio </a:t>
            </a:r>
            <a:r>
              <a:rPr lang="es-ES" dirty="0" smtClean="0"/>
              <a:t>censitario</a:t>
            </a:r>
            <a:r>
              <a:rPr lang="es-ES" dirty="0"/>
              <a:t>, con lo que podían participar solo los hombres mayores de 25 años, si eran solteros, o de 21, si estaban casados; que contaran con </a:t>
            </a:r>
            <a:r>
              <a:rPr lang="es-ES" dirty="0" smtClean="0"/>
              <a:t>patrimonio </a:t>
            </a:r>
            <a:r>
              <a:rPr lang="es-ES" dirty="0"/>
              <a:t>o bienes, y que supieran leer y escribir.</a:t>
            </a:r>
          </a:p>
          <a:p>
            <a:pPr marL="0" indent="0" algn="just">
              <a:buNone/>
            </a:pPr>
            <a:r>
              <a:rPr lang="es-ES" dirty="0" smtClean="0"/>
              <a:t>C •</a:t>
            </a:r>
            <a:r>
              <a:rPr lang="es-ES" dirty="0"/>
              <a:t>	Religión católica oficial. Se prohibió el culto público de cualquier otra religión.</a:t>
            </a:r>
          </a:p>
          <a:p>
            <a:endParaRPr lang="es-CL" dirty="0"/>
          </a:p>
        </p:txBody>
      </p:sp>
    </p:spTree>
    <p:extLst>
      <p:ext uri="{BB962C8B-B14F-4D97-AF65-F5344CB8AC3E}">
        <p14:creationId xmlns:p14="http://schemas.microsoft.com/office/powerpoint/2010/main" val="4172405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Constitución 1833</a:t>
            </a:r>
            <a:endParaRPr lang="es-CL" dirty="0"/>
          </a:p>
        </p:txBody>
      </p:sp>
      <p:sp>
        <p:nvSpPr>
          <p:cNvPr id="3" name="Marcador de contenido 2"/>
          <p:cNvSpPr>
            <a:spLocks noGrp="1"/>
          </p:cNvSpPr>
          <p:nvPr>
            <p:ph idx="1"/>
          </p:nvPr>
        </p:nvSpPr>
        <p:spPr/>
        <p:txBody>
          <a:bodyPr>
            <a:normAutofit/>
          </a:bodyPr>
          <a:lstStyle/>
          <a:p>
            <a:r>
              <a:rPr lang="es-ES" dirty="0"/>
              <a:t>Fue obra de una comisión constituyente, en la que destacaron José Manuel Gandarillas y Mariano </a:t>
            </a:r>
            <a:r>
              <a:rPr lang="es-ES" dirty="0" err="1"/>
              <a:t>Egaña</a:t>
            </a:r>
            <a:r>
              <a:rPr lang="es-ES" dirty="0" smtClean="0"/>
              <a:t>.</a:t>
            </a:r>
            <a:endParaRPr lang="es-ES" dirty="0"/>
          </a:p>
          <a:p>
            <a:r>
              <a:rPr lang="es-ES" dirty="0"/>
              <a:t>Estuvo vigente durante poco menos de un siglo, permitiendo instaurar el orden y la estabilidad en el país.</a:t>
            </a:r>
          </a:p>
          <a:p>
            <a:r>
              <a:rPr lang="es-ES" dirty="0"/>
              <a:t>Se caracterizó por establecer un gobierno fuerte e impersonal con predominio de la figura presidencial, quien tenía la facultad de nombrar y destituir a los ministros de Estado. Estos también podían ser removidos de su cargo por acusación constitucional del Congreso</a:t>
            </a:r>
            <a:r>
              <a:rPr lang="es-ES" dirty="0" smtClean="0"/>
              <a:t>.</a:t>
            </a:r>
            <a:endParaRPr lang="es-ES" dirty="0"/>
          </a:p>
        </p:txBody>
      </p:sp>
    </p:spTree>
    <p:extLst>
      <p:ext uri="{BB962C8B-B14F-4D97-AF65-F5344CB8AC3E}">
        <p14:creationId xmlns:p14="http://schemas.microsoft.com/office/powerpoint/2010/main" val="1300757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r>
              <a:rPr lang="es-ES" dirty="0"/>
              <a:t>El Congreso Nacional mantuvo su carácter bicameral, con un Senado compuesto por 20 miembros elegidos indirectamente a través de electores, permaneciendo en sus funciones durante 9 años y con la posibilidad de ser reelegidos indefinidamente. La Cámara de Diputados, en cambio, se elegía por votación directa en razón de 1 diputado por cada 20.000 habitantes, para ser renovados cada 3 años. </a:t>
            </a:r>
            <a:endParaRPr lang="es-CL" dirty="0"/>
          </a:p>
        </p:txBody>
      </p:sp>
    </p:spTree>
    <p:extLst>
      <p:ext uri="{BB962C8B-B14F-4D97-AF65-F5344CB8AC3E}">
        <p14:creationId xmlns:p14="http://schemas.microsoft.com/office/powerpoint/2010/main" val="4187828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Constitución de 1925</a:t>
            </a:r>
            <a:endParaRPr lang="es-CL" dirty="0"/>
          </a:p>
        </p:txBody>
      </p:sp>
      <p:sp>
        <p:nvSpPr>
          <p:cNvPr id="3" name="Marcador de contenido 2"/>
          <p:cNvSpPr>
            <a:spLocks noGrp="1"/>
          </p:cNvSpPr>
          <p:nvPr>
            <p:ph idx="1"/>
          </p:nvPr>
        </p:nvSpPr>
        <p:spPr/>
        <p:txBody>
          <a:bodyPr>
            <a:normAutofit fontScale="62500" lnSpcReduction="20000"/>
          </a:bodyPr>
          <a:lstStyle/>
          <a:p>
            <a:r>
              <a:rPr lang="es-ES" dirty="0"/>
              <a:t>En la segunda década del siglo XX, el sistema político chileno entró en una profunda crisis. La emergencia de movimientos sociales populares y de clase media puso en cuestión el manejo oligárquico del Estado, demandando profundas reformas políticas, sociales y económicas. El sistema </a:t>
            </a:r>
            <a:r>
              <a:rPr lang="es-ES" dirty="0" err="1"/>
              <a:t>semiparlamentario</a:t>
            </a:r>
            <a:r>
              <a:rPr lang="es-ES" dirty="0"/>
              <a:t> que existía se demostró incapaz de resolver las nuevas demandas sociales, paralizado por las constantes rotativas ministeriales, las luchas entre facciones políticas y la debilidad de la figura presidencial</a:t>
            </a:r>
            <a:r>
              <a:rPr lang="es-ES" dirty="0" smtClean="0"/>
              <a:t>.</a:t>
            </a:r>
          </a:p>
          <a:p>
            <a:r>
              <a:rPr lang="es-ES" dirty="0" smtClean="0"/>
              <a:t>Cuestión Social </a:t>
            </a:r>
            <a:endParaRPr lang="es-ES" dirty="0"/>
          </a:p>
          <a:p>
            <a:r>
              <a:rPr lang="es-ES" dirty="0"/>
              <a:t>La reforma al sistema político se materializó en una nueva Constitución política, la que fue aprobada a fines de 1925. La nueva carta fundamental fijó un régimen representativo, de carácter presidencial y con una separación estricta de poderes. El presidente desarrollaría las funciones de jefe de Estado y gobierno, nombrando y removiendo a los ministros; un Congreso bicameral tendría una función colegisladora; y la forma de gobierno territorial sería unitaria. Por otra parte, separó definitivamente la Iglesia del Estado y modernizó la estructura estatal.</a:t>
            </a:r>
          </a:p>
          <a:p>
            <a:r>
              <a:rPr lang="es-ES" dirty="0"/>
              <a:t>Entre 1932 y 1970, bajo esta Constitución, el sistema político se perfeccionó, permitiendo el acceso de los sectores medios y populares y consolidando una de las democracias más estables de América Latina.</a:t>
            </a:r>
            <a:endParaRPr lang="es-CL" dirty="0"/>
          </a:p>
        </p:txBody>
      </p:sp>
    </p:spTree>
    <p:extLst>
      <p:ext uri="{BB962C8B-B14F-4D97-AF65-F5344CB8AC3E}">
        <p14:creationId xmlns:p14="http://schemas.microsoft.com/office/powerpoint/2010/main" val="204559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r>
              <a:rPr lang="es-ES" dirty="0"/>
              <a:t>L</a:t>
            </a:r>
            <a:r>
              <a:rPr lang="es-ES" dirty="0" smtClean="0"/>
              <a:t>a </a:t>
            </a:r>
            <a:r>
              <a:rPr lang="es-ES" dirty="0"/>
              <a:t>Constitución política de 1925, a 132 diputados y 45 senadores, renovables por mitades cada cuatro años</a:t>
            </a:r>
            <a:r>
              <a:rPr lang="es-ES" dirty="0" smtClean="0"/>
              <a:t>.</a:t>
            </a:r>
          </a:p>
          <a:p>
            <a:endParaRPr lang="es-CL" dirty="0"/>
          </a:p>
        </p:txBody>
      </p:sp>
    </p:spTree>
    <p:extLst>
      <p:ext uri="{BB962C8B-B14F-4D97-AF65-F5344CB8AC3E}">
        <p14:creationId xmlns:p14="http://schemas.microsoft.com/office/powerpoint/2010/main" val="787701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Constitución 1980</a:t>
            </a:r>
            <a:endParaRPr lang="es-CL" dirty="0"/>
          </a:p>
        </p:txBody>
      </p:sp>
      <p:sp>
        <p:nvSpPr>
          <p:cNvPr id="3" name="Marcador de contenido 2"/>
          <p:cNvSpPr>
            <a:spLocks noGrp="1"/>
          </p:cNvSpPr>
          <p:nvPr>
            <p:ph idx="1"/>
          </p:nvPr>
        </p:nvSpPr>
        <p:spPr>
          <a:xfrm>
            <a:off x="1295401" y="2091847"/>
            <a:ext cx="9601196" cy="3784021"/>
          </a:xfrm>
        </p:spPr>
        <p:txBody>
          <a:bodyPr>
            <a:normAutofit fontScale="62500" lnSpcReduction="20000"/>
          </a:bodyPr>
          <a:lstStyle/>
          <a:p>
            <a:r>
              <a:rPr lang="es-ES" dirty="0"/>
              <a:t>El marco legal que rige en nuestro país actualmente es la constitución de 1980, promulgada durante el régimen militar encabezado por el General Augusto Pinochet Ugarte, que entró en vigencia el 11 de marzo de 1981</a:t>
            </a:r>
            <a:r>
              <a:rPr lang="es-ES" dirty="0" smtClean="0"/>
              <a:t>.</a:t>
            </a:r>
            <a:endParaRPr lang="es-ES" dirty="0"/>
          </a:p>
          <a:p>
            <a:r>
              <a:rPr lang="es-ES" dirty="0"/>
              <a:t>El 11 de septiembre de 1980, el nuevo texto constitucional fue aprobado por una amplia mayoría de chilenos, aunque el plebiscito se realizó sin registros electorales, sin acceso de la oposición a los medios de comunicación y sin control de ningún tipo sobre el acto.</a:t>
            </a:r>
          </a:p>
          <a:p>
            <a:r>
              <a:rPr lang="es-ES" dirty="0"/>
              <a:t>Como una forma de evitar repetir las situaciones confusas y complejas sucedidas durante la UP, asegurar a las Fuerzas Armadas un papel tutelar  sobre la política nacional, afianzar el régimen militar y legitimar el nuevo orden económico social, fue elaborada la Constitución de 1980. En su redacción participaron varios juristas, como Jaime Guzmán, Sergio Díez y Alejandro Silva Bascuñán, además del ex Presidente Jorge Alessandri Rodríguez.</a:t>
            </a:r>
          </a:p>
          <a:p>
            <a:r>
              <a:rPr lang="es-ES" dirty="0"/>
              <a:t>Entre otros temas, la Constitución del ’80 estableció un sistema presidencialista de gobierno, creó un Consejo de Seguridad Nacional, presidido por el Primer Mandatario e integrado por los Comandantes en Jefe de las Fuerzas Armadas, el Presidente del Senado y el Presidente de la Corte Suprema de Justicia</a:t>
            </a:r>
            <a:r>
              <a:rPr lang="es-ES" dirty="0" smtClean="0"/>
              <a:t>.</a:t>
            </a:r>
            <a:endParaRPr lang="es-ES" dirty="0"/>
          </a:p>
          <a:p>
            <a:r>
              <a:rPr lang="es-ES" dirty="0"/>
              <a:t>También consignó la creación de los senadores designados, la segunda vuelta en las elecciones presidenciales y el sistema electoral binominal. Además, estableció que el Presidente en ejercicio se mantendría en el poder hasta 1988.</a:t>
            </a:r>
          </a:p>
          <a:p>
            <a:pPr marL="0" indent="0">
              <a:buNone/>
            </a:pPr>
            <a:endParaRPr lang="es-ES" dirty="0"/>
          </a:p>
          <a:p>
            <a:pPr marL="0" indent="0">
              <a:buNone/>
            </a:pPr>
            <a:endParaRPr lang="es-CL" dirty="0"/>
          </a:p>
        </p:txBody>
      </p:sp>
    </p:spTree>
    <p:extLst>
      <p:ext uri="{BB962C8B-B14F-4D97-AF65-F5344CB8AC3E}">
        <p14:creationId xmlns:p14="http://schemas.microsoft.com/office/powerpoint/2010/main" val="1475126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Actividad: </a:t>
            </a:r>
            <a:endParaRPr lang="es-CL" dirty="0"/>
          </a:p>
        </p:txBody>
      </p:sp>
      <p:sp>
        <p:nvSpPr>
          <p:cNvPr id="3" name="Marcador de contenido 2"/>
          <p:cNvSpPr>
            <a:spLocks noGrp="1"/>
          </p:cNvSpPr>
          <p:nvPr>
            <p:ph idx="1"/>
          </p:nvPr>
        </p:nvSpPr>
        <p:spPr/>
        <p:txBody>
          <a:bodyPr/>
          <a:lstStyle/>
          <a:p>
            <a:r>
              <a:rPr lang="es-ES" dirty="0" smtClean="0"/>
              <a:t>Creación de un Ensayo, temas:</a:t>
            </a:r>
          </a:p>
          <a:p>
            <a:r>
              <a:rPr lang="es-ES" dirty="0" smtClean="0"/>
              <a:t>Influencia de los ideales burgueses e ilustrados en América</a:t>
            </a:r>
          </a:p>
          <a:p>
            <a:r>
              <a:rPr lang="es-ES" dirty="0" smtClean="0"/>
              <a:t>El </a:t>
            </a:r>
            <a:r>
              <a:rPr lang="es-ES" smtClean="0"/>
              <a:t>liberalismo económico </a:t>
            </a:r>
            <a:endParaRPr lang="es-ES" dirty="0" smtClean="0"/>
          </a:p>
          <a:p>
            <a:r>
              <a:rPr lang="es-ES" dirty="0" smtClean="0"/>
              <a:t>El nacionalismo como justificación de expansión </a:t>
            </a:r>
          </a:p>
          <a:p>
            <a:r>
              <a:rPr lang="es-ES" dirty="0" smtClean="0"/>
              <a:t>Las demandas de autonomía (grupos de indígenas)</a:t>
            </a:r>
          </a:p>
          <a:p>
            <a:r>
              <a:rPr lang="es-ES" dirty="0" smtClean="0"/>
              <a:t>Las Constituciones como expresión de los gobiernos autoritarios. </a:t>
            </a:r>
          </a:p>
        </p:txBody>
      </p:sp>
    </p:spTree>
    <p:extLst>
      <p:ext uri="{BB962C8B-B14F-4D97-AF65-F5344CB8AC3E}">
        <p14:creationId xmlns:p14="http://schemas.microsoft.com/office/powerpoint/2010/main" val="11942900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1_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3.xml><?xml version="1.0" encoding="utf-8"?>
<a:theme xmlns:a="http://schemas.openxmlformats.org/drawingml/2006/main" name="2_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4.xml><?xml version="1.0" encoding="utf-8"?>
<a:theme xmlns:a="http://schemas.openxmlformats.org/drawingml/2006/main" name="3_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5.xml><?xml version="1.0" encoding="utf-8"?>
<a:theme xmlns:a="http://schemas.openxmlformats.org/drawingml/2006/main" name="4_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6.xml><?xml version="1.0" encoding="utf-8"?>
<a:theme xmlns:a="http://schemas.openxmlformats.org/drawingml/2006/main" name="5_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7.xml><?xml version="1.0" encoding="utf-8"?>
<a:theme xmlns:a="http://schemas.openxmlformats.org/drawingml/2006/main" name="6_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8.xml><?xml version="1.0" encoding="utf-8"?>
<a:theme xmlns:a="http://schemas.openxmlformats.org/drawingml/2006/main" name="7_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TotalTime>
  <Words>987</Words>
  <Application>Microsoft Office PowerPoint</Application>
  <PresentationFormat>Personalizado</PresentationFormat>
  <Paragraphs>33</Paragraphs>
  <Slides>8</Slides>
  <Notes>0</Notes>
  <HiddenSlides>0</HiddenSlides>
  <MMClips>0</MMClips>
  <ScaleCrop>false</ScaleCrop>
  <HeadingPairs>
    <vt:vector size="4" baseType="variant">
      <vt:variant>
        <vt:lpstr>Tema</vt:lpstr>
      </vt:variant>
      <vt:variant>
        <vt:i4>8</vt:i4>
      </vt:variant>
      <vt:variant>
        <vt:lpstr>Títulos de diapositiva</vt:lpstr>
      </vt:variant>
      <vt:variant>
        <vt:i4>8</vt:i4>
      </vt:variant>
    </vt:vector>
  </HeadingPairs>
  <TitlesOfParts>
    <vt:vector size="16" baseType="lpstr">
      <vt:lpstr>Orgánico</vt:lpstr>
      <vt:lpstr>1_Orgánico</vt:lpstr>
      <vt:lpstr>2_Orgánico</vt:lpstr>
      <vt:lpstr>3_Orgánico</vt:lpstr>
      <vt:lpstr>4_Orgánico</vt:lpstr>
      <vt:lpstr>5_Orgánico</vt:lpstr>
      <vt:lpstr>6_Orgánico</vt:lpstr>
      <vt:lpstr>7_Orgánico</vt:lpstr>
      <vt:lpstr>Construcción de un Estado-Nación </vt:lpstr>
      <vt:lpstr>Presentación de PowerPoint</vt:lpstr>
      <vt:lpstr>Constitución 1833</vt:lpstr>
      <vt:lpstr>Presentación de PowerPoint</vt:lpstr>
      <vt:lpstr>Constitución de 1925</vt:lpstr>
      <vt:lpstr>Presentación de PowerPoint</vt:lpstr>
      <vt:lpstr>Constitución 1980</vt:lpstr>
      <vt:lpstr>Actividad: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Profesor 21</dc:creator>
  <cp:lastModifiedBy>HP</cp:lastModifiedBy>
  <cp:revision>3</cp:revision>
  <dcterms:created xsi:type="dcterms:W3CDTF">2020-11-04T16:44:25Z</dcterms:created>
  <dcterms:modified xsi:type="dcterms:W3CDTF">2020-11-05T14:41:50Z</dcterms:modified>
</cp:coreProperties>
</file>