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DF9D-F282-43B5-A68D-58A4C42DC844}" type="datetimeFigureOut">
              <a:rPr lang="es-CL" smtClean="0"/>
              <a:t>06-11-2020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75A4-F41A-40F6-A62E-71F935B469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2737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DF9D-F282-43B5-A68D-58A4C42DC844}" type="datetimeFigureOut">
              <a:rPr lang="es-CL" smtClean="0"/>
              <a:t>06-11-2020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75A4-F41A-40F6-A62E-71F935B469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023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DF9D-F282-43B5-A68D-58A4C42DC844}" type="datetimeFigureOut">
              <a:rPr lang="es-CL" smtClean="0"/>
              <a:t>06-11-2020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75A4-F41A-40F6-A62E-71F935B469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836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DF9D-F282-43B5-A68D-58A4C42DC844}" type="datetimeFigureOut">
              <a:rPr lang="es-CL" smtClean="0"/>
              <a:t>06-11-2020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75A4-F41A-40F6-A62E-71F935B469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196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DF9D-F282-43B5-A68D-58A4C42DC844}" type="datetimeFigureOut">
              <a:rPr lang="es-CL" smtClean="0"/>
              <a:t>06-11-2020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75A4-F41A-40F6-A62E-71F935B469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4741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DF9D-F282-43B5-A68D-58A4C42DC844}" type="datetimeFigureOut">
              <a:rPr lang="es-CL" smtClean="0"/>
              <a:t>06-11-2020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75A4-F41A-40F6-A62E-71F935B469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554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DF9D-F282-43B5-A68D-58A4C42DC844}" type="datetimeFigureOut">
              <a:rPr lang="es-CL" smtClean="0"/>
              <a:t>06-11-2020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75A4-F41A-40F6-A62E-71F935B469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3859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DF9D-F282-43B5-A68D-58A4C42DC844}" type="datetimeFigureOut">
              <a:rPr lang="es-CL" smtClean="0"/>
              <a:t>06-11-2020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75A4-F41A-40F6-A62E-71F935B469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651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DF9D-F282-43B5-A68D-58A4C42DC844}" type="datetimeFigureOut">
              <a:rPr lang="es-CL" smtClean="0"/>
              <a:t>06-11-2020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75A4-F41A-40F6-A62E-71F935B469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709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DF9D-F282-43B5-A68D-58A4C42DC844}" type="datetimeFigureOut">
              <a:rPr lang="es-CL" smtClean="0"/>
              <a:t>06-11-2020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75A4-F41A-40F6-A62E-71F935B469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35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DF9D-F282-43B5-A68D-58A4C42DC844}" type="datetimeFigureOut">
              <a:rPr lang="es-CL" smtClean="0"/>
              <a:t>06-11-2020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75A4-F41A-40F6-A62E-71F935B469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760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ADF9D-F282-43B5-A68D-58A4C42DC844}" type="datetimeFigureOut">
              <a:rPr lang="es-CL" smtClean="0"/>
              <a:t>06-11-2020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875A4-F41A-40F6-A62E-71F935B469A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405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379854" cy="2387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Clase 1 de Matemática Primero Medio </a:t>
            </a:r>
            <a:br>
              <a:rPr lang="es-ES" dirty="0" smtClean="0"/>
            </a:br>
            <a:r>
              <a:rPr lang="es-ES" dirty="0" smtClean="0"/>
              <a:t>06/11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Paola Vidal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5215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213" y="608191"/>
            <a:ext cx="9279162" cy="549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21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571" y="277096"/>
            <a:ext cx="8813040" cy="582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599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724" y="483292"/>
            <a:ext cx="9157952" cy="549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453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326" y="351754"/>
            <a:ext cx="9245287" cy="585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314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870" y="793730"/>
            <a:ext cx="8860664" cy="254808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033" y="3444897"/>
            <a:ext cx="8713364" cy="2688729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365160" y="167425"/>
            <a:ext cx="8178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Transformación de número decimal a fracción</a:t>
            </a:r>
            <a:endParaRPr lang="es-C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983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187" y="582031"/>
            <a:ext cx="10001250" cy="5043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7367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</Words>
  <Application>Microsoft Office PowerPoint</Application>
  <PresentationFormat>Panorámica</PresentationFormat>
  <Paragraphs>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de Office</vt:lpstr>
      <vt:lpstr>Clase 1 de Matemática Primero Medio  06/11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Profesor 28</dc:creator>
  <cp:lastModifiedBy>Profesor 28</cp:lastModifiedBy>
  <cp:revision>2</cp:revision>
  <dcterms:created xsi:type="dcterms:W3CDTF">2020-11-06T15:46:12Z</dcterms:created>
  <dcterms:modified xsi:type="dcterms:W3CDTF">2020-11-06T15:51:25Z</dcterms:modified>
</cp:coreProperties>
</file>