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2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33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cap="all" dirty="0"/>
              <a:t>CÁLCULO ESTEQUIOMÉTRICO</a:t>
            </a:r>
            <a:br>
              <a:rPr lang="es-CL" cap="all" dirty="0"/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72694"/>
          </a:xfrm>
        </p:spPr>
        <p:txBody>
          <a:bodyPr>
            <a:normAutofit/>
          </a:bodyPr>
          <a:lstStyle/>
          <a:p>
            <a:r>
              <a:rPr lang="es-ES" sz="2400" dirty="0" smtClean="0"/>
              <a:t>Profesor </a:t>
            </a:r>
          </a:p>
          <a:p>
            <a:r>
              <a:rPr lang="es-ES" sz="2400" dirty="0" smtClean="0"/>
              <a:t>Emerson Adolfo González Peralta</a:t>
            </a:r>
          </a:p>
          <a:p>
            <a:r>
              <a:rPr lang="es-ES" sz="2400" dirty="0" smtClean="0"/>
              <a:t>Biología Electivo </a:t>
            </a:r>
          </a:p>
          <a:p>
            <a:r>
              <a:rPr lang="es-ES" sz="2400" dirty="0" smtClean="0"/>
              <a:t>4to Medio 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5114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i="1" dirty="0" smtClean="0"/>
              <a:t>Pasos</a:t>
            </a:r>
            <a:endParaRPr lang="es-CL" sz="4800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P.M. </a:t>
            </a:r>
            <a:r>
              <a:rPr lang="es-ES" sz="4000" dirty="0" err="1" smtClean="0"/>
              <a:t>ó</a:t>
            </a:r>
            <a:r>
              <a:rPr lang="es-ES" sz="4000" dirty="0" smtClean="0"/>
              <a:t> U.M.A.</a:t>
            </a:r>
            <a:endParaRPr lang="es-CL" sz="4000" dirty="0"/>
          </a:p>
          <a:p>
            <a:r>
              <a:rPr lang="es-ES" sz="4000" dirty="0" smtClean="0"/>
              <a:t>Balancear al tanteo.</a:t>
            </a:r>
          </a:p>
          <a:p>
            <a:r>
              <a:rPr lang="es-ES" sz="4000" dirty="0" smtClean="0"/>
              <a:t>Reformulación de unidades. 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7407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028" t="27031" r="30176" b="38398"/>
          <a:stretch/>
        </p:blipFill>
        <p:spPr>
          <a:xfrm>
            <a:off x="1" y="-39756"/>
            <a:ext cx="5791200" cy="36821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2606" t="13692" r="37465" b="38624"/>
          <a:stretch/>
        </p:blipFill>
        <p:spPr>
          <a:xfrm>
            <a:off x="0" y="3642387"/>
            <a:ext cx="6016488" cy="32686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52283" t="19309" r="13696" b="11865"/>
          <a:stretch/>
        </p:blipFill>
        <p:spPr>
          <a:xfrm>
            <a:off x="5791200" y="0"/>
            <a:ext cx="6400799" cy="68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169" t="19328" r="31232" b="9464"/>
          <a:stretch/>
        </p:blipFill>
        <p:spPr>
          <a:xfrm>
            <a:off x="0" y="0"/>
            <a:ext cx="627201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5387" t="18952" r="33451" b="10215"/>
          <a:stretch/>
        </p:blipFill>
        <p:spPr>
          <a:xfrm>
            <a:off x="6272010" y="0"/>
            <a:ext cx="5919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269" t="18651" r="34693" b="8698"/>
          <a:stretch/>
        </p:blipFill>
        <p:spPr>
          <a:xfrm>
            <a:off x="0" y="0"/>
            <a:ext cx="12182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4812" t="21114" r="11951" b="8493"/>
          <a:stretch/>
        </p:blipFill>
        <p:spPr>
          <a:xfrm>
            <a:off x="0" y="0"/>
            <a:ext cx="6181859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6515" t="20079" r="15704" b="9651"/>
          <a:stretch/>
        </p:blipFill>
        <p:spPr>
          <a:xfrm>
            <a:off x="6181859" y="0"/>
            <a:ext cx="6010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59" t="21771" r="36301" b="57736"/>
          <a:stretch/>
        </p:blipFill>
        <p:spPr>
          <a:xfrm>
            <a:off x="0" y="-64393"/>
            <a:ext cx="12192000" cy="17386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" t="38867" r="69493" b="54182"/>
          <a:stretch/>
        </p:blipFill>
        <p:spPr>
          <a:xfrm>
            <a:off x="0" y="1712890"/>
            <a:ext cx="5100034" cy="7984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8627" t="38115" r="36303" b="54182"/>
          <a:stretch/>
        </p:blipFill>
        <p:spPr>
          <a:xfrm>
            <a:off x="5100034" y="1712890"/>
            <a:ext cx="7091966" cy="8113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0211" t="44128" r="37993" b="37835"/>
          <a:stretch/>
        </p:blipFill>
        <p:spPr>
          <a:xfrm>
            <a:off x="5009882" y="2395470"/>
            <a:ext cx="7315200" cy="1236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t="44128" r="71430" b="37835"/>
          <a:stretch/>
        </p:blipFill>
        <p:spPr>
          <a:xfrm>
            <a:off x="0" y="2511380"/>
            <a:ext cx="5293217" cy="18030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16268" t="51832" r="41268" b="36144"/>
          <a:stretch/>
        </p:blipFill>
        <p:spPr>
          <a:xfrm>
            <a:off x="3902298" y="3193960"/>
            <a:ext cx="8289702" cy="11204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4120" t="61790" r="44331" b="24119"/>
          <a:stretch/>
        </p:blipFill>
        <p:spPr>
          <a:xfrm>
            <a:off x="0" y="4314422"/>
            <a:ext cx="12192000" cy="255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0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06438" y="567956"/>
            <a:ext cx="8328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</a:t>
            </a:r>
            <a:r>
              <a:rPr lang="es-ES" dirty="0" smtClean="0">
                <a:solidFill>
                  <a:schemeClr val="bg1"/>
                </a:solidFill>
              </a:rPr>
              <a:t>ara la ecuación                           Si + O</a:t>
            </a:r>
            <a:r>
              <a:rPr lang="es-ES" sz="1400" dirty="0" smtClean="0">
                <a:solidFill>
                  <a:schemeClr val="bg1"/>
                </a:solidFill>
              </a:rPr>
              <a:t>2               </a:t>
            </a:r>
            <a:r>
              <a:rPr lang="es-ES" dirty="0">
                <a:solidFill>
                  <a:schemeClr val="bg1"/>
                </a:solidFill>
              </a:rPr>
              <a:t>Si</a:t>
            </a:r>
            <a:r>
              <a:rPr lang="es-ES" sz="1400" dirty="0">
                <a:solidFill>
                  <a:schemeClr val="bg1"/>
                </a:solidFill>
              </a:rPr>
              <a:t>2</a:t>
            </a:r>
            <a:r>
              <a:rPr lang="es-ES" dirty="0">
                <a:solidFill>
                  <a:schemeClr val="bg1"/>
                </a:solidFill>
              </a:rPr>
              <a:t> O</a:t>
            </a:r>
            <a:r>
              <a:rPr lang="es-ES" sz="1400" dirty="0">
                <a:solidFill>
                  <a:schemeClr val="bg1"/>
                </a:solidFill>
              </a:rPr>
              <a:t>4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¿</a:t>
            </a:r>
            <a:r>
              <a:rPr lang="es-ES" dirty="0" smtClean="0">
                <a:solidFill>
                  <a:schemeClr val="bg1"/>
                </a:solidFill>
              </a:rPr>
              <a:t>Cuantos mol de silicio se necesita se necesitan  para producir 5,28 mol Si</a:t>
            </a:r>
            <a:r>
              <a:rPr lang="es-ES" sz="1400" dirty="0" smtClean="0">
                <a:solidFill>
                  <a:schemeClr val="bg1"/>
                </a:solidFill>
              </a:rPr>
              <a:t>2</a:t>
            </a:r>
            <a:r>
              <a:rPr lang="es-ES" dirty="0" smtClean="0">
                <a:solidFill>
                  <a:schemeClr val="bg1"/>
                </a:solidFill>
              </a:rPr>
              <a:t>O</a:t>
            </a:r>
            <a:r>
              <a:rPr lang="es-ES" sz="1400" dirty="0" smtClean="0">
                <a:solidFill>
                  <a:schemeClr val="bg1"/>
                </a:solidFill>
              </a:rPr>
              <a:t>4</a:t>
            </a:r>
            <a:r>
              <a:rPr lang="es-ES" dirty="0" smtClean="0">
                <a:solidFill>
                  <a:schemeClr val="bg1"/>
                </a:solidFill>
              </a:rPr>
              <a:t>?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2650733" y="436099"/>
            <a:ext cx="1246018" cy="316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4909624" y="752622"/>
            <a:ext cx="4079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709" y="2719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E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El óxido de titanio (IV) se calienta en corriente de hidrógeno perdiendo algo de oxígeno. Si después de calentar 1.598 g de TiO2 el peso se reduce en 0.16 </a:t>
            </a:r>
            <a:r>
              <a:rPr lang="es-E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</a:t>
            </a:r>
            <a:br>
              <a:rPr lang="es-E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E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calcule su UMA</a:t>
            </a:r>
            <a:br>
              <a:rPr lang="es-E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E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E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E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E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E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E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E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E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E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s-E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es-CL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8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226</TotalTime>
  <Words>82</Words>
  <Application>Microsoft Office PowerPoint</Application>
  <PresentationFormat>Personalizado</PresentationFormat>
  <Paragraphs>16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Faceta</vt:lpstr>
      <vt:lpstr>CÁLCULO ESTEQUIOMÉTRICO </vt:lpstr>
      <vt:lpstr>Pasos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óxido de titanio (IV) se calienta en corriente de hidrógeno perdiendo algo de oxígeno. Si después de calentar 1.598 g de TiO2 el peso se reduce en 0.16 g calcule su UMA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CÁLCULO ESTEQUIOMÉTRICO</dc:title>
  <dc:creator>Profesor 16</dc:creator>
  <cp:lastModifiedBy>HP</cp:lastModifiedBy>
  <cp:revision>10</cp:revision>
  <dcterms:created xsi:type="dcterms:W3CDTF">2020-11-24T16:38:25Z</dcterms:created>
  <dcterms:modified xsi:type="dcterms:W3CDTF">2020-11-26T15:39:10Z</dcterms:modified>
</cp:coreProperties>
</file>