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89" r:id="rId4"/>
    <p:sldId id="257" r:id="rId5"/>
    <p:sldId id="258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2843" t="20730" r="18359" b="14482"/>
          <a:stretch/>
        </p:blipFill>
        <p:spPr>
          <a:xfrm>
            <a:off x="-152400" y="-33086"/>
            <a:ext cx="12344400" cy="69683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9590">
            <a:off x="4320056" y="2610789"/>
            <a:ext cx="29337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4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gún el número de ácidos grasos, se  distinguen tres tipos de estos lípidos &lt;ul&gt;&lt;li&gt;M onoglicéridos, que contienen una m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1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iglicéridos Almacenan Gotitas en el tejido  adiposo Vertebrados Osos Tiburón Estrella de mar Depósito líquido Hígado La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36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eras Ésteres de alcoholes cadenas largas ácidos grasos Hojas, frutos, tallos de las plantas terrestres Recubrimiento  im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1"/>
            <a:ext cx="12192000" cy="704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7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Fosfolípidos Ácidos grasos, un alcohol, ácido fosfórico compuesto nitrogenad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05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Yema de huevo Frijol de soya &lt;ul&gt;&lt;li&gt;   Metabolismo de las grasas &lt;/li&gt;&lt;/ul&gt;&lt;ul&gt;&lt;li&gt;Transporte de electrones &lt;/li&gt;&lt;/ul&gt;&lt;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658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Glucolípidos Receptora de  Moléculas externas Cara externa Neuronas Bicapa lípidica Membrana celular Ácido graso, un alco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77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lucolípid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1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steroides Estructura Formada por 4 anillos fusionad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0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rmonas  esteroideas Hormonas suprarrenales Vitamina D Colesterol Esteroles Esteroides Hormonas sexuale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5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olesterol Parte estructural de las membranas Molécula base . Sirve para la síntesis de casi todos los esteroides Crecimi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2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ADRE NUESTRO Padre nuestro, que estás en el cielo, santificado sea tu  Nombre; venga a nosotros tu rein… | Padre nuestro en español, El padre  nuestro oracion, Pa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66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Vitamina D Necesaria para los huesos y dientes Prepara los órganos femeninos para la gestación Progesterona Encuentra: B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2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ormonas suprarrenales Cortisona. Regula la síntesis del glucógeno Prostaglandinas &lt;ul&gt;&lt;li&gt;Regulan la circulación de la 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43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nlace glucosídico Liberación de H 2 0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28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ROTEÍNAS Aminoácidos Enlace  peptídico C,H,O,N Reserva Contráctiles Estructurales Aminoácidos Transporte Catalizador quí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3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Estructurales Fibras Tendones Tejido conectivo Tejido cartilaginoso Tejido óseo Colágeno Pelo de mamíferos Seda de araña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ontráctiles Movimiento muscular Células Movilidad  Contracción Adherencia Actina Miosina Origina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7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erva Seroalbúmina Sangre Albúminas Fuente de aminoácidos Ovoalbúmina Huevo Lactoalbúmina Lech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72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atalizador químico Enzimas Se regenera Hidrólisis  sacarosa Sacarasa Rxns metabolicas    Velocidad de reacción Forma gl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72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efensa Inmunoglobulinas Transportados por la sangre Anticuerpos Enfermedades: Virus, bacterias, sustancias extrañas 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6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ransporte Entre células Comunicación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47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tes.google.com/site/lacelula2013029/_/rsrc/1468853474707/partes-de-la-celula-eucariota/vegetal.jpg?height=280&amp;width=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598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0cc624b9-a-62cb3a1a-s-sites.googlegroups.com/site/lacelula2013029/partes-de-la-celula-eucariota/animal.jpg?attachauth=ANoY7cpgn9wdjrYW7KSsdlOJ6INVq8SETMT6GboQ5sU5fpuL5VgndXv9pldIalzcz3nGlb5jK5NjZ72riXadFP5n7VeDRTztZjU9AUC6-F5K32vD9ta0sm3DLf8Qm-0KV_-tHjUulW2ojL3uT-bEpoOJP2AjM_eEaeZ2jEPWj3RRChHjJSdu4WhYX7Xh3yEt_kiZqYkmSTkAkSufnHXcCe4m6nTIMJnsRA60fvw4ZozFRckio6ECc_2F71H6a6vcrUgnrz9oCqMO&amp;attredirects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86" y="0"/>
            <a:ext cx="6332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7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uchos iones y moléculas específicas son  transportados por proteínas específicas La hemoglobina transporta oxígeno en l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0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ÁCIDOS NUCLEICOS ADN Desoxirribosa Doble hélice A-T C-G ADN genómico ADN mitocondrial ARN Ribosa Cadena sencilla A- U C-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61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Bases nitrogenadas Adenina  A Guanina  G Timina  T Uracilo  U Citosina  C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95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A-T Dos puentes de hidrógeno C-G Tres puentes de hidrógeno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41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NA Genes Controlan todas las  actividades de la célula Información genética DNA Proteínas Traduce RNA Transcrib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0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NA RNA mensajero RNA transferencia RNA ribosomal Responsable  de trasladar  la información  genética para  la síntesis d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0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omoléculas Carbohidratos Proteínas Ácidos  Nucleicos Lípid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2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rbohidratos: C, H, O Disacáridos Monosacáridos Polisacáridos Glucosa Ribosa Fructosa Estructurales Primera fuente de en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2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onosacáridos: características, funciones y ejemplos - Lifed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0"/>
          <a:stretch/>
        </p:blipFill>
        <p:spPr bwMode="auto">
          <a:xfrm>
            <a:off x="0" y="0"/>
            <a:ext cx="7391400" cy="36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isacárido - Magnap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-64394"/>
            <a:ext cx="4800600" cy="69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os polisacárid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8962"/>
            <a:ext cx="7391401" cy="32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260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ÍPIDOS Enlace Covalente no polar C, H, O Hidrofóbicos Insolubles en agua Ácido Graso Glicerol Cadena  hidrocarbonada Gru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8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incipal reserva energética Estructurales LÍPIDOS FUNCIÓN BIOLÓGICA       Transporte de nutrientes Mensajeros quím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rasas Triglicéridos Ceras Reserva de energía Origen animal Mantequilla Tocino Origen vegetal aceites Aceite de maíz Acei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82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286</TotalTime>
  <Words>0</Words>
  <Application>Microsoft Office PowerPoint</Application>
  <PresentationFormat>Personalizado</PresentationFormat>
  <Paragraphs>0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Profesor 16</dc:creator>
  <cp:lastModifiedBy>HP</cp:lastModifiedBy>
  <cp:revision>14</cp:revision>
  <dcterms:created xsi:type="dcterms:W3CDTF">2020-11-02T12:16:52Z</dcterms:created>
  <dcterms:modified xsi:type="dcterms:W3CDTF">2020-11-04T17:04:42Z</dcterms:modified>
</cp:coreProperties>
</file>