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749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14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974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996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51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846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04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833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25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0611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5025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B66A6AF-4C99-476B-BBA4-34C5DFC40D80}" type="datetimeFigureOut">
              <a:rPr lang="es-CL" smtClean="0"/>
              <a:t>04-11-2020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C0B9FB9-D7BC-4C4F-A464-5052FC9D6564}" type="slidenum">
              <a:rPr lang="es-CL" smtClean="0"/>
              <a:t>‹Nº›</a:t>
            </a:fld>
            <a:endParaRPr lang="es-C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7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460309" y="2238232"/>
            <a:ext cx="10317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b="1" dirty="0" smtClean="0">
                <a:solidFill>
                  <a:srgbClr val="FF0000"/>
                </a:solidFill>
                <a:latin typeface="Curlz MT" panose="04040404050702020202" pitchFamily="82" charset="0"/>
              </a:rPr>
              <a:t>Lenguaje y Comunicación</a:t>
            </a:r>
            <a:endParaRPr lang="es-CL" b="1" dirty="0">
              <a:solidFill>
                <a:srgbClr val="FF0000"/>
              </a:solidFill>
              <a:latin typeface="Curlz MT" panose="04040404050702020202" pitchFamily="8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456597" y="3561671"/>
            <a:ext cx="8639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Profesor: Dave J. Villarroel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472" y="95107"/>
            <a:ext cx="2143125" cy="2143125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400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657" y="0"/>
            <a:ext cx="8476343" cy="6125029"/>
          </a:xfrm>
          <a:prstGeom prst="rect">
            <a:avLst/>
          </a:prstGeom>
        </p:spPr>
      </p:pic>
      <p:pic>
        <p:nvPicPr>
          <p:cNvPr id="3" name="Imagen 2" descr="2017 año del gallo del fuego en el horoscopo chin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715657" cy="612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0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12"/>
            <a:ext cx="9753600" cy="6164874"/>
          </a:xfrm>
          <a:prstGeom prst="rect">
            <a:avLst/>
          </a:prstGeom>
        </p:spPr>
      </p:pic>
      <p:pic>
        <p:nvPicPr>
          <p:cNvPr id="3" name="Imagen 2" descr="Dragon Ball Z Commission - Air Combo GIF by ghenny on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-148391"/>
            <a:ext cx="2438399" cy="633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10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49942" y="754743"/>
            <a:ext cx="112195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anose="04040404050702020202" pitchFamily="82" charset="0"/>
              </a:rPr>
              <a:t>La oración y sus elementos</a:t>
            </a:r>
            <a:endParaRPr lang="es-CL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urlz MT" panose="04040404050702020202" pitchFamily="82" charset="0"/>
            </a:endParaRPr>
          </a:p>
        </p:txBody>
      </p:sp>
      <p:pic>
        <p:nvPicPr>
          <p:cNvPr id="4" name="Imagen 3" descr="TICtirití: El Quijote en la r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571749"/>
            <a:ext cx="8955314" cy="361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86" y="101601"/>
            <a:ext cx="11800114" cy="5863771"/>
          </a:xfrm>
          <a:prstGeom prst="rect">
            <a:avLst/>
          </a:prstGeom>
        </p:spPr>
      </p:pic>
      <p:pic>
        <p:nvPicPr>
          <p:cNvPr id="5" name="Imagen 4" descr="¡GENERACIÓN 2014 INVESTIGANDO!: octubre 20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458" y="101600"/>
            <a:ext cx="1648052" cy="17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88685"/>
            <a:ext cx="11495314" cy="5849257"/>
          </a:xfrm>
          <a:prstGeom prst="rect">
            <a:avLst/>
          </a:prstGeom>
        </p:spPr>
      </p:pic>
      <p:pic>
        <p:nvPicPr>
          <p:cNvPr id="4" name="Imagen 3" descr="DIVERLETRAS: Practica ortografía: palabras con c, qu o k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7" y="3745592"/>
            <a:ext cx="238125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-1"/>
            <a:ext cx="11887200" cy="6052457"/>
          </a:xfrm>
          <a:prstGeom prst="rect">
            <a:avLst/>
          </a:prstGeom>
        </p:spPr>
      </p:pic>
      <p:pic>
        <p:nvPicPr>
          <p:cNvPr id="3" name="Imagen 2" descr="LAS MAYÚSCULAS | Punto y seguido 1.º ES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17" y="4201205"/>
            <a:ext cx="1874611" cy="19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Fuentes de Información: Rincón Literar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3" y="0"/>
            <a:ext cx="1886857" cy="6125308"/>
          </a:xfrm>
          <a:prstGeom prst="rect">
            <a:avLst/>
          </a:prstGeom>
        </p:spPr>
      </p:pic>
      <p:pic>
        <p:nvPicPr>
          <p:cNvPr id="8" name="Imagen 7" descr="Fuentes de Información: Rincón Literari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69143" cy="61253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143" y="116114"/>
            <a:ext cx="8636000" cy="600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0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s enunciados &#10;Los enunciados son grupos de palabras ordenadas &#10;que tienen sentido completo. Ha dos clases de &#10;enunciad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56" y="0"/>
            <a:ext cx="8679544" cy="610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ORTOGRAFÍA | A VUELTAS CON LA LENGU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12474"/>
            <a:ext cx="1828800" cy="609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257" y="0"/>
            <a:ext cx="9390743" cy="6125029"/>
          </a:xfrm>
          <a:prstGeom prst="rect">
            <a:avLst/>
          </a:prstGeom>
        </p:spPr>
      </p:pic>
      <p:pic>
        <p:nvPicPr>
          <p:cNvPr id="4" name="Imagen 3" descr="Lisa Simpson - Desciclopé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01257" cy="61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structura del Sujeto &#10; El grupo de palabras que funciona como sujeto &#10;suele ser un grupo nominal. Por eso, el núcleo de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8" y="0"/>
            <a:ext cx="8606972" cy="612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BIBLIOTECA MONTFOLLET: de febrer 20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780048"/>
            <a:ext cx="3410857" cy="512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14</Words>
  <Application>Microsoft Office PowerPoint</Application>
  <PresentationFormat>Panorámica</PresentationFormat>
  <Paragraphs>3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Curlz MT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Dave Villarroel</dc:creator>
  <cp:lastModifiedBy>Dave Villarroel</cp:lastModifiedBy>
  <cp:revision>1</cp:revision>
  <dcterms:created xsi:type="dcterms:W3CDTF">2020-11-04T16:08:47Z</dcterms:created>
  <dcterms:modified xsi:type="dcterms:W3CDTF">2020-11-04T16:09:42Z</dcterms:modified>
</cp:coreProperties>
</file>