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01/10/2020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01/10/2020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01/10/2020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01/10/2020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CuadroTexto"/>
          <p:cNvSpPr txBox="1">
            <a:spLocks noChangeArrowheads="1"/>
          </p:cNvSpPr>
          <p:nvPr/>
        </p:nvSpPr>
        <p:spPr bwMode="auto">
          <a:xfrm>
            <a:off x="642910" y="1071546"/>
            <a:ext cx="7848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2400" b="1" dirty="0"/>
              <a:t>INSTRUCCIONES:</a:t>
            </a:r>
          </a:p>
          <a:p>
            <a:pPr algn="just"/>
            <a:endParaRPr lang="es-CL" sz="2400" b="1" dirty="0"/>
          </a:p>
          <a:p>
            <a:pPr algn="just"/>
            <a:r>
              <a:rPr lang="es-CL" sz="2400" b="1" dirty="0"/>
              <a:t>Lee </a:t>
            </a:r>
            <a:r>
              <a:rPr lang="es-CL" sz="2400" b="1" dirty="0" smtClean="0"/>
              <a:t>comprensivamente lo ocurrido durante el periodo “patria vieja”, </a:t>
            </a:r>
            <a:r>
              <a:rPr lang="es-CL" sz="2400" b="1" dirty="0"/>
              <a:t>luego copia </a:t>
            </a:r>
            <a:r>
              <a:rPr lang="es-CL" sz="2400" b="1" dirty="0" smtClean="0"/>
              <a:t>un </a:t>
            </a:r>
            <a:r>
              <a:rPr lang="es-CL" sz="2400" b="1" smtClean="0"/>
              <a:t>resumen en </a:t>
            </a:r>
            <a:r>
              <a:rPr lang="es-CL" sz="2400" b="1" dirty="0" smtClean="0"/>
              <a:t>tu cuaderno </a:t>
            </a:r>
            <a:r>
              <a:rPr lang="es-CL" sz="2400" b="1" dirty="0"/>
              <a:t>y finalmente desarrolla la actividad final en tu cuaderno.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0"/>
            <a:ext cx="9144000" cy="3643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Patria Vieja (1810-1814)</a:t>
            </a:r>
          </a:p>
          <a:p>
            <a:endParaRPr lang="es-CL" b="1" dirty="0" smtClean="0"/>
          </a:p>
          <a:p>
            <a:pPr algn="just"/>
            <a:r>
              <a:rPr lang="es-CL" sz="1900" dirty="0" smtClean="0"/>
              <a:t>Se inicio con la formación de la Primera Junta de Gobierno en</a:t>
            </a:r>
          </a:p>
          <a:p>
            <a:pPr algn="just"/>
            <a:r>
              <a:rPr lang="es-CL" sz="1900" dirty="0" smtClean="0"/>
              <a:t>1810, a partir de la cual se fueron implementando reformas que</a:t>
            </a:r>
          </a:p>
          <a:p>
            <a:pPr algn="just"/>
            <a:r>
              <a:rPr lang="es-CL" sz="1900" dirty="0" smtClean="0"/>
              <a:t>aumentaron la soberanía de las instituciones presentes en Chile.</a:t>
            </a:r>
          </a:p>
          <a:p>
            <a:pPr algn="just"/>
            <a:endParaRPr lang="es-CL" sz="1900" dirty="0" smtClean="0"/>
          </a:p>
          <a:p>
            <a:pPr algn="just"/>
            <a:r>
              <a:rPr lang="es-CL" sz="1900" dirty="0" smtClean="0"/>
              <a:t>Si bien el Congreso siguió la tendencia de la Junta, es decir, de</a:t>
            </a:r>
          </a:p>
          <a:p>
            <a:pPr algn="just"/>
            <a:r>
              <a:rPr lang="es-CL" sz="1900" dirty="0" smtClean="0"/>
              <a:t>fidelidad al Rey, en su interior los congresales se agruparon en</a:t>
            </a:r>
          </a:p>
          <a:p>
            <a:pPr algn="just"/>
            <a:r>
              <a:rPr lang="es-CL" sz="1900" dirty="0" smtClean="0"/>
              <a:t>torno a dos tendencias: </a:t>
            </a:r>
            <a:r>
              <a:rPr lang="es-CL" sz="1900" b="1" dirty="0" smtClean="0"/>
              <a:t>los moderados</a:t>
            </a:r>
            <a:r>
              <a:rPr lang="es-CL" sz="1900" dirty="0" smtClean="0"/>
              <a:t>, mayoría que se oponía a</a:t>
            </a:r>
          </a:p>
          <a:p>
            <a:pPr algn="just"/>
            <a:r>
              <a:rPr lang="es-CL" sz="1900" dirty="0" smtClean="0"/>
              <a:t>la realización de grandes reformas; y </a:t>
            </a:r>
            <a:r>
              <a:rPr lang="es-CL" sz="1900" b="1" dirty="0" smtClean="0"/>
              <a:t>los exaltados</a:t>
            </a:r>
            <a:r>
              <a:rPr lang="es-CL" sz="1900" dirty="0" smtClean="0"/>
              <a:t>, minoría que</a:t>
            </a:r>
          </a:p>
          <a:p>
            <a:pPr algn="just"/>
            <a:r>
              <a:rPr lang="es-CL" sz="1900" dirty="0" smtClean="0"/>
              <a:t>proponía cambios que dieran mayor independencia y poder al</a:t>
            </a:r>
          </a:p>
          <a:p>
            <a:pPr algn="just"/>
            <a:r>
              <a:rPr lang="es-CL" sz="1900" dirty="0" smtClean="0"/>
              <a:t>Congreso. Este periodo llega a su fin con el llamado Desastre de Rancagua 1814</a:t>
            </a:r>
            <a:r>
              <a:rPr lang="es-CL" dirty="0" smtClean="0"/>
              <a:t>.</a:t>
            </a:r>
            <a:endParaRPr lang="es-C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050" y="3500438"/>
            <a:ext cx="9163050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 descr="Resultado de imagen para jose miguel carre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142852"/>
            <a:ext cx="2095500" cy="2598419"/>
          </a:xfrm>
          <a:prstGeom prst="rect">
            <a:avLst/>
          </a:prstGeom>
          <a:noFill/>
        </p:spPr>
      </p:pic>
      <p:sp>
        <p:nvSpPr>
          <p:cNvPr id="8" name="7 Rectángulo"/>
          <p:cNvSpPr/>
          <p:nvPr/>
        </p:nvSpPr>
        <p:spPr>
          <a:xfrm>
            <a:off x="6786578" y="2071678"/>
            <a:ext cx="1928826" cy="571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José Miguel Carrera.</a:t>
            </a:r>
            <a:endParaRPr lang="es-CL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dirty="0" smtClean="0"/>
              <a:t>Principales obras de José Miguel Carrera:</a:t>
            </a:r>
            <a:endParaRPr lang="es-CL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500174"/>
            <a:ext cx="6929486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RESPONDE: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CL" dirty="0" smtClean="0"/>
              <a:t>1.- ¿Entre que años se desarrollo la Patria vieja?</a:t>
            </a:r>
          </a:p>
          <a:p>
            <a:pPr>
              <a:buNone/>
            </a:pPr>
            <a:r>
              <a:rPr lang="es-CL" dirty="0" smtClean="0"/>
              <a:t>2.- ¿Qué hecho da inicio a la patria vieja?</a:t>
            </a:r>
          </a:p>
          <a:p>
            <a:pPr>
              <a:buNone/>
            </a:pPr>
            <a:r>
              <a:rPr lang="es-CL" dirty="0" smtClean="0"/>
              <a:t>3.- Define : Moderados y exaltados.</a:t>
            </a:r>
          </a:p>
          <a:p>
            <a:pPr>
              <a:buNone/>
            </a:pPr>
            <a:r>
              <a:rPr lang="es-CL" dirty="0" smtClean="0"/>
              <a:t>4.- ¿Qué hecho pone fin a este periodo?</a:t>
            </a:r>
          </a:p>
          <a:p>
            <a:pPr>
              <a:buNone/>
            </a:pPr>
            <a:r>
              <a:rPr lang="es-CL" dirty="0" smtClean="0"/>
              <a:t>5.- Nombra dos obras de la primera Junta de Gobierno:</a:t>
            </a:r>
          </a:p>
          <a:p>
            <a:pPr>
              <a:buNone/>
            </a:pPr>
            <a:r>
              <a:rPr lang="es-CL" dirty="0" smtClean="0"/>
              <a:t>6.- ¿Quién es el personaje principal de este periodo?</a:t>
            </a:r>
          </a:p>
          <a:p>
            <a:pPr>
              <a:buNone/>
            </a:pPr>
            <a:r>
              <a:rPr lang="es-CL" dirty="0" smtClean="0"/>
              <a:t>7.- Nombra 3 obras de José Miguel Carrera: </a:t>
            </a:r>
            <a:endParaRPr lang="es-C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236</Words>
  <Application>Microsoft Office PowerPoint</Application>
  <PresentationFormat>Presentación en pantalla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Principales obras de José Miguel Carrera:</vt:lpstr>
      <vt:lpstr>RESPONDE: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Oscar</dc:creator>
  <cp:lastModifiedBy>HP</cp:lastModifiedBy>
  <cp:revision>13</cp:revision>
  <dcterms:created xsi:type="dcterms:W3CDTF">2018-05-15T15:19:27Z</dcterms:created>
  <dcterms:modified xsi:type="dcterms:W3CDTF">2020-10-01T23:46:15Z</dcterms:modified>
</cp:coreProperties>
</file>