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8"/>
  </p:notesMasterIdLst>
  <p:sldIdLst>
    <p:sldId id="256" r:id="rId2"/>
    <p:sldId id="257" r:id="rId3"/>
    <p:sldId id="305" r:id="rId4"/>
    <p:sldId id="261" r:id="rId5"/>
    <p:sldId id="262" r:id="rId6"/>
    <p:sldId id="287" r:id="rId7"/>
    <p:sldId id="263" r:id="rId8"/>
    <p:sldId id="286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3" r:id="rId24"/>
    <p:sldId id="302" r:id="rId25"/>
    <p:sldId id="304" r:id="rId26"/>
    <p:sldId id="285" r:id="rId27"/>
  </p:sldIdLst>
  <p:sldSz cx="9144000" cy="5143500" type="screen16x9"/>
  <p:notesSz cx="6858000" cy="9144000"/>
  <p:embeddedFontLs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Mali SemiBold" charset="-34"/>
      <p:regular r:id="rId33"/>
      <p:bold r:id="rId34"/>
      <p:italic r:id="rId35"/>
      <p:boldItalic r:id="rId36"/>
    </p:embeddedFont>
    <p:embeddedFont>
      <p:font typeface="Arial Black" pitchFamily="34" charset="0"/>
      <p:bold r:id="rId37"/>
    </p:embeddedFont>
    <p:embeddedFont>
      <p:font typeface="Mali" charset="-34"/>
      <p:regular r:id="rId38"/>
      <p:bold r:id="rId39"/>
      <p:italic r:id="rId40"/>
      <p:boldItalic r:id="rId41"/>
    </p:embeddedFont>
    <p:embeddedFont>
      <p:font typeface="Nunito Light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80D3E9A-6217-4F03-9C77-23F2545FE7BB}">
  <a:tblStyle styleId="{080D3E9A-6217-4F03-9C77-23F2545FE7B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>
        <p:scale>
          <a:sx n="100" d="100"/>
          <a:sy n="100" d="100"/>
        </p:scale>
        <p:origin x="-420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99254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29000" y="772625"/>
            <a:ext cx="71469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409171" y="2429676"/>
            <a:ext cx="5318543" cy="7882145"/>
            <a:chOff x="3485371" y="1424851"/>
            <a:chExt cx="5318543" cy="788214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" name="Google Shape;1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15;p2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" name="Google Shape;1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8;p2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" name="Google Shape;2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2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2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" name="Google Shape;24;p2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" name="Google Shape;2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" name="Google Shape;27;p2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9" name="Google Shape;2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Google Shape;30;p2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" name="Google Shape;32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" name="Google Shape;33;p2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" name="Google Shape;3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2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3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" name="Google Shape;39;p2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" name="Google Shape;41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" name="Google Shape;42;p2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" name="Google Shape;4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" name="Google Shape;45;p2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7" name="Google Shape;4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8" name="Google Shape;48;p2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5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" name="Google Shape;51;p2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" name="Google Shape;5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4" name="Google Shape;54;p2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6" name="Google Shape;5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" name="Google Shape;57;p2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" name="Google Shape;5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1652750" y="2161800"/>
            <a:ext cx="58383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Mali"/>
              <a:buChar char="✘"/>
              <a:defRPr sz="2800">
                <a:latin typeface="Mali"/>
                <a:ea typeface="Mali"/>
                <a:cs typeface="Mali"/>
                <a:sym typeface="Mali"/>
              </a:defRPr>
            </a:lvl1pPr>
            <a:lvl2pPr marL="914400" lvl="1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2pPr>
            <a:lvl3pPr marL="1371600" lvl="2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3pPr>
            <a:lvl4pPr marL="1828800" lvl="3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4pPr>
            <a:lvl5pPr marL="2286000" lvl="4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5pPr>
            <a:lvl6pPr marL="2743200" lvl="5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6pPr>
            <a:lvl7pPr marL="3200400" lvl="6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7pPr>
            <a:lvl8pPr marL="3657600" lvl="7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8pPr>
            <a:lvl9pPr marL="4114800" lvl="8" indent="-40640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grpSp>
        <p:nvGrpSpPr>
          <p:cNvPr id="115" name="Google Shape;115;p4"/>
          <p:cNvGrpSpPr/>
          <p:nvPr/>
        </p:nvGrpSpPr>
        <p:grpSpPr>
          <a:xfrm rot="599924">
            <a:off x="3521476" y="4047637"/>
            <a:ext cx="468832" cy="7120389"/>
            <a:chOff x="1447800" y="152400"/>
            <a:chExt cx="318597" cy="4838699"/>
          </a:xfrm>
        </p:grpSpPr>
        <p:sp>
          <p:nvSpPr>
            <p:cNvPr id="116" name="Google Shape;116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7" name="Google Shape;11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" name="Google Shape;118;p4"/>
          <p:cNvGrpSpPr/>
          <p:nvPr/>
        </p:nvGrpSpPr>
        <p:grpSpPr>
          <a:xfrm rot="1200084">
            <a:off x="1203519" y="3607342"/>
            <a:ext cx="468801" cy="7119911"/>
            <a:chOff x="1600200" y="152400"/>
            <a:chExt cx="318597" cy="4838699"/>
          </a:xfrm>
        </p:grpSpPr>
        <p:sp>
          <p:nvSpPr>
            <p:cNvPr id="119" name="Google Shape;119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0" name="Google Shape;12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4"/>
          <p:cNvGrpSpPr/>
          <p:nvPr/>
        </p:nvGrpSpPr>
        <p:grpSpPr>
          <a:xfrm rot="1799848">
            <a:off x="34414" y="3701307"/>
            <a:ext cx="468820" cy="7120207"/>
            <a:chOff x="533400" y="152400"/>
            <a:chExt cx="318597" cy="4838699"/>
          </a:xfrm>
        </p:grpSpPr>
        <p:sp>
          <p:nvSpPr>
            <p:cNvPr id="122" name="Google Shape;122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3" name="Google Shape;12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" name="Google Shape;124;p4"/>
          <p:cNvGrpSpPr/>
          <p:nvPr/>
        </p:nvGrpSpPr>
        <p:grpSpPr>
          <a:xfrm rot="2399941">
            <a:off x="-1049427" y="2658217"/>
            <a:ext cx="468795" cy="7119825"/>
            <a:chOff x="685800" y="152400"/>
            <a:chExt cx="318597" cy="4838699"/>
          </a:xfrm>
        </p:grpSpPr>
        <p:sp>
          <p:nvSpPr>
            <p:cNvPr id="125" name="Google Shape;125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6" name="Google Shape;12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4"/>
          <p:cNvGrpSpPr/>
          <p:nvPr/>
        </p:nvGrpSpPr>
        <p:grpSpPr>
          <a:xfrm rot="2999880">
            <a:off x="-1706982" y="917344"/>
            <a:ext cx="468816" cy="7120136"/>
            <a:chOff x="838200" y="152400"/>
            <a:chExt cx="318597" cy="4838699"/>
          </a:xfrm>
        </p:grpSpPr>
        <p:sp>
          <p:nvSpPr>
            <p:cNvPr id="128" name="Google Shape;128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9" name="Google Shape;12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" name="Google Shape;130;p4"/>
          <p:cNvGrpSpPr/>
          <p:nvPr/>
        </p:nvGrpSpPr>
        <p:grpSpPr>
          <a:xfrm rot="3600035">
            <a:off x="-2254612" y="80296"/>
            <a:ext cx="468793" cy="7119788"/>
            <a:chOff x="990600" y="152400"/>
            <a:chExt cx="318597" cy="4838699"/>
          </a:xfrm>
        </p:grpSpPr>
        <p:sp>
          <p:nvSpPr>
            <p:cNvPr id="131" name="Google Shape;131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2" name="Google Shape;13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" name="Google Shape;133;p4"/>
          <p:cNvGrpSpPr/>
          <p:nvPr/>
        </p:nvGrpSpPr>
        <p:grpSpPr>
          <a:xfrm rot="5400000">
            <a:off x="-2254612" y="-2303662"/>
            <a:ext cx="468784" cy="7119661"/>
            <a:chOff x="3663063" y="152400"/>
            <a:chExt cx="318597" cy="4838699"/>
          </a:xfrm>
        </p:grpSpPr>
        <p:sp>
          <p:nvSpPr>
            <p:cNvPr id="134" name="Google Shape;134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5" name="Google Shape;135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" name="Google Shape;136;p4"/>
          <p:cNvGrpSpPr/>
          <p:nvPr/>
        </p:nvGrpSpPr>
        <p:grpSpPr>
          <a:xfrm rot="4800076">
            <a:off x="-1784050" y="-2583919"/>
            <a:ext cx="468832" cy="7120389"/>
            <a:chOff x="1295400" y="152400"/>
            <a:chExt cx="318597" cy="4838699"/>
          </a:xfrm>
        </p:grpSpPr>
        <p:sp>
          <p:nvSpPr>
            <p:cNvPr id="137" name="Google Shape;137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8" name="Google Shape;138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" name="Google Shape;139;p4"/>
          <p:cNvGrpSpPr/>
          <p:nvPr/>
        </p:nvGrpSpPr>
        <p:grpSpPr>
          <a:xfrm rot="-10579780">
            <a:off x="6292864" y="-6220883"/>
            <a:ext cx="468822" cy="7120233"/>
            <a:chOff x="1447800" y="152400"/>
            <a:chExt cx="318597" cy="4838699"/>
          </a:xfrm>
        </p:grpSpPr>
        <p:sp>
          <p:nvSpPr>
            <p:cNvPr id="140" name="Google Shape;140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1" name="Google Shape;141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2" name="Google Shape;142;p4"/>
          <p:cNvGrpSpPr/>
          <p:nvPr/>
        </p:nvGrpSpPr>
        <p:grpSpPr>
          <a:xfrm rot="-9950062">
            <a:off x="7352097" y="-5550575"/>
            <a:ext cx="468798" cy="7119870"/>
            <a:chOff x="1600200" y="152400"/>
            <a:chExt cx="318597" cy="4838699"/>
          </a:xfrm>
        </p:grpSpPr>
        <p:sp>
          <p:nvSpPr>
            <p:cNvPr id="143" name="Google Shape;143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4" name="Google Shape;144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" name="Google Shape;145;p4"/>
          <p:cNvGrpSpPr/>
          <p:nvPr/>
        </p:nvGrpSpPr>
        <p:grpSpPr>
          <a:xfrm rot="-8674393">
            <a:off x="9511353" y="-5246133"/>
            <a:ext cx="468831" cy="7120371"/>
            <a:chOff x="533400" y="152400"/>
            <a:chExt cx="318597" cy="4838699"/>
          </a:xfrm>
        </p:grpSpPr>
        <p:sp>
          <p:nvSpPr>
            <p:cNvPr id="146" name="Google Shape;146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7" name="Google Shape;14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8" name="Google Shape;148;p4"/>
          <p:cNvGrpSpPr/>
          <p:nvPr/>
        </p:nvGrpSpPr>
        <p:grpSpPr>
          <a:xfrm rot="-7873507">
            <a:off x="10561410" y="-3573826"/>
            <a:ext cx="468793" cy="7119801"/>
            <a:chOff x="685800" y="152400"/>
            <a:chExt cx="318597" cy="4838699"/>
          </a:xfrm>
        </p:grpSpPr>
        <p:sp>
          <p:nvSpPr>
            <p:cNvPr id="149" name="Google Shape;149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0" name="Google Shape;15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1" name="Google Shape;151;p4"/>
          <p:cNvGrpSpPr/>
          <p:nvPr/>
        </p:nvGrpSpPr>
        <p:grpSpPr>
          <a:xfrm rot="-7606867">
            <a:off x="10496000" y="-2583904"/>
            <a:ext cx="468829" cy="7120347"/>
            <a:chOff x="838200" y="152400"/>
            <a:chExt cx="318597" cy="4838699"/>
          </a:xfrm>
        </p:grpSpPr>
        <p:sp>
          <p:nvSpPr>
            <p:cNvPr id="152" name="Google Shape;152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3" name="Google Shape;15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" name="Google Shape;154;p4"/>
          <p:cNvGrpSpPr/>
          <p:nvPr/>
        </p:nvGrpSpPr>
        <p:grpSpPr>
          <a:xfrm rot="-5400000">
            <a:off x="11193572" y="80361"/>
            <a:ext cx="468784" cy="7119661"/>
            <a:chOff x="990600" y="152400"/>
            <a:chExt cx="318597" cy="4838699"/>
          </a:xfrm>
        </p:grpSpPr>
        <p:sp>
          <p:nvSpPr>
            <p:cNvPr id="155" name="Google Shape;155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6" name="Google Shape;15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7" name="Google Shape;157;p4"/>
          <p:cNvGrpSpPr/>
          <p:nvPr/>
        </p:nvGrpSpPr>
        <p:grpSpPr>
          <a:xfrm rot="-5400000">
            <a:off x="11650769" y="454778"/>
            <a:ext cx="468784" cy="7119661"/>
            <a:chOff x="3663063" y="152400"/>
            <a:chExt cx="318597" cy="4838699"/>
          </a:xfrm>
        </p:grpSpPr>
        <p:sp>
          <p:nvSpPr>
            <p:cNvPr id="158" name="Google Shape;158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9" name="Google Shape;15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0" name="Google Shape;160;p4"/>
          <p:cNvGrpSpPr/>
          <p:nvPr/>
        </p:nvGrpSpPr>
        <p:grpSpPr>
          <a:xfrm rot="-3998544">
            <a:off x="10865416" y="2410833"/>
            <a:ext cx="468813" cy="7120102"/>
            <a:chOff x="1295400" y="152400"/>
            <a:chExt cx="318597" cy="4838699"/>
          </a:xfrm>
        </p:grpSpPr>
        <p:sp>
          <p:nvSpPr>
            <p:cNvPr id="161" name="Google Shape;161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2" name="Google Shape;16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✘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grpSp>
        <p:nvGrpSpPr>
          <p:cNvPr id="168" name="Google Shape;168;p5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169" name="Google Shape;169;p5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170" name="Google Shape;170;p5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171" name="Google Shape;171;p5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2" name="Google Shape;17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3" name="Google Shape;173;p5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74" name="Google Shape;174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5" name="Google Shape;17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6" name="Google Shape;176;p5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77" name="Google Shape;177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8" name="Google Shape;17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9" name="Google Shape;179;p5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180" name="Google Shape;180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1" name="Google Shape;18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2" name="Google Shape;182;p5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183" name="Google Shape;183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4" name="Google Shape;184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5" name="Google Shape;185;p5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186" name="Google Shape;186;p5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7" name="Google Shape;187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8" name="Google Shape;188;p5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189" name="Google Shape;189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0" name="Google Shape;190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1" name="Google Shape;191;p5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192" name="Google Shape;192;p5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3" name="Google Shape;193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4" name="Google Shape;194;p5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95" name="Google Shape;195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6" name="Google Shape;196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7" name="Google Shape;197;p5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98" name="Google Shape;198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9" name="Google Shape;199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0" name="Google Shape;200;p5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201" name="Google Shape;201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2" name="Google Shape;20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3" name="Google Shape;203;p5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204" name="Google Shape;204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5" name="Google Shape;20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6" name="Google Shape;206;p5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207" name="Google Shape;207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8" name="Google Shape;20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9" name="Google Shape;209;p5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210" name="Google Shape;210;p5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11" name="Google Shape;21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12" name="Google Shape;212;p5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213" name="Google Shape;213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4" name="Google Shape;21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5" name="Google Shape;215;p5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216" name="Google Shape;216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7" name="Google Shape;21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8" name="Google Shape;218;p5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219" name="Google Shape;219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0" name="Google Shape;22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1" name="Google Shape;221;p5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222" name="Google Shape;222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3" name="Google Shape;22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4" name="Google Shape;224;p5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225" name="Google Shape;225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6" name="Google Shape;22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7" name="Google Shape;227;p5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228" name="Google Shape;228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9" name="Google Shape;229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0" name="Google Shape;230;p5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231" name="Google Shape;231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2" name="Google Shape;232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3" name="Google Shape;233;p5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234" name="Google Shape;234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5" name="Google Shape;235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6" name="Google Shape;236;p5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237" name="Google Shape;237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8" name="Google Shape;238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9" name="Google Shape;239;p5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240" name="Google Shape;240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1" name="Google Shape;241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2" name="Google Shape;242;p5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243" name="Google Shape;243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4" name="Google Shape;24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5" name="Google Shape;245;p5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246" name="Google Shape;246;p5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7" name="Google Shape;24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8" name="Google Shape;248;p5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0" name="Google Shape;25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1" name="Google Shape;251;p5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252" name="Google Shape;252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3" name="Google Shape;25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4" name="Google Shape;254;p5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255" name="Google Shape;255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6" name="Google Shape;25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body" idx="1"/>
          </p:nvPr>
        </p:nvSpPr>
        <p:spPr>
          <a:xfrm>
            <a:off x="829000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5" name="Google Shape;355;p7"/>
          <p:cNvSpPr txBox="1">
            <a:spLocks noGrp="1"/>
          </p:cNvSpPr>
          <p:nvPr>
            <p:ph type="body" idx="2"/>
          </p:nvPr>
        </p:nvSpPr>
        <p:spPr>
          <a:xfrm>
            <a:off x="4513595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6" name="Google Shape;356;p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grpSp>
        <p:nvGrpSpPr>
          <p:cNvPr id="357" name="Google Shape;357;p7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358" name="Google Shape;358;p7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359" name="Google Shape;359;p7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360" name="Google Shape;360;p7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1" name="Google Shape;36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2" name="Google Shape;362;p7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63" name="Google Shape;363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4" name="Google Shape;36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5" name="Google Shape;365;p7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66" name="Google Shape;366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7" name="Google Shape;36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8" name="Google Shape;368;p7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69" name="Google Shape;369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0" name="Google Shape;37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1" name="Google Shape;371;p7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72" name="Google Shape;372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3" name="Google Shape;373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4" name="Google Shape;374;p7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375" name="Google Shape;375;p7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6" name="Google Shape;376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7" name="Google Shape;377;p7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78" name="Google Shape;378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9" name="Google Shape;379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0" name="Google Shape;380;p7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381" name="Google Shape;381;p7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2" name="Google Shape;382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3" name="Google Shape;383;p7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84" name="Google Shape;384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5" name="Google Shape;385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6" name="Google Shape;386;p7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87" name="Google Shape;387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8" name="Google Shape;388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9" name="Google Shape;389;p7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90" name="Google Shape;390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1" name="Google Shape;39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2" name="Google Shape;392;p7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93" name="Google Shape;393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4" name="Google Shape;39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5" name="Google Shape;395;p7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96" name="Google Shape;396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7" name="Google Shape;39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8" name="Google Shape;398;p7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399" name="Google Shape;399;p7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00" name="Google Shape;40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01" name="Google Shape;401;p7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402" name="Google Shape;402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3" name="Google Shape;40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4" name="Google Shape;404;p7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405" name="Google Shape;405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6" name="Google Shape;40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7" name="Google Shape;407;p7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408" name="Google Shape;408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9" name="Google Shape;40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0" name="Google Shape;410;p7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411" name="Google Shape;411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2" name="Google Shape;41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3" name="Google Shape;413;p7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414" name="Google Shape;414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5" name="Google Shape;41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6" name="Google Shape;416;p7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417" name="Google Shape;417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8" name="Google Shape;418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9" name="Google Shape;419;p7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420" name="Google Shape;420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1" name="Google Shape;421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2" name="Google Shape;422;p7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423" name="Google Shape;423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4" name="Google Shape;424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5" name="Google Shape;425;p7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7" name="Google Shape;427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8" name="Google Shape;428;p7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429" name="Google Shape;429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0" name="Google Shape;430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1" name="Google Shape;431;p7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432" name="Google Shape;432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3" name="Google Shape;43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4" name="Google Shape;434;p7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435" name="Google Shape;435;p7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6" name="Google Shape;43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7" name="Google Shape;437;p7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438" name="Google Shape;438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9" name="Google Shape;43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0" name="Google Shape;440;p7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441" name="Google Shape;441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2" name="Google Shape;44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3" name="Google Shape;443;p7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444" name="Google Shape;444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5" name="Google Shape;44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46" name="Google Shape;446;p7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0"/>
          <p:cNvSpPr txBox="1">
            <a:spLocks noGrp="1"/>
          </p:cNvSpPr>
          <p:nvPr>
            <p:ph type="body" idx="1"/>
          </p:nvPr>
        </p:nvSpPr>
        <p:spPr>
          <a:xfrm>
            <a:off x="457200" y="3872904"/>
            <a:ext cx="8229600" cy="31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638" name="Google Shape;638;p1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grpSp>
        <p:nvGrpSpPr>
          <p:cNvPr id="639" name="Google Shape;639;p10"/>
          <p:cNvGrpSpPr/>
          <p:nvPr/>
        </p:nvGrpSpPr>
        <p:grpSpPr>
          <a:xfrm flipH="1">
            <a:off x="3794023" y="4335120"/>
            <a:ext cx="1555943" cy="4055797"/>
            <a:chOff x="1494773" y="4335120"/>
            <a:chExt cx="1555943" cy="4055797"/>
          </a:xfrm>
        </p:grpSpPr>
        <p:grpSp>
          <p:nvGrpSpPr>
            <p:cNvPr id="640" name="Google Shape;640;p10"/>
            <p:cNvGrpSpPr/>
            <p:nvPr/>
          </p:nvGrpSpPr>
          <p:grpSpPr>
            <a:xfrm flipH="1">
              <a:off x="2783668" y="4335120"/>
              <a:ext cx="267048" cy="4055797"/>
              <a:chOff x="1447800" y="152400"/>
              <a:chExt cx="318597" cy="4838699"/>
            </a:xfrm>
          </p:grpSpPr>
          <p:sp>
            <p:nvSpPr>
              <p:cNvPr id="641" name="Google Shape;641;p10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42" name="Google Shape;642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3" name="Google Shape;643;p10"/>
            <p:cNvGrpSpPr/>
            <p:nvPr/>
          </p:nvGrpSpPr>
          <p:grpSpPr>
            <a:xfrm flipH="1">
              <a:off x="2599550" y="4335120"/>
              <a:ext cx="267048" cy="4055797"/>
              <a:chOff x="1600200" y="152400"/>
              <a:chExt cx="318597" cy="4838699"/>
            </a:xfrm>
          </p:grpSpPr>
          <p:sp>
            <p:nvSpPr>
              <p:cNvPr id="644" name="Google Shape;644;p10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45" name="Google Shape;645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6" name="Google Shape;646;p10"/>
            <p:cNvGrpSpPr/>
            <p:nvPr/>
          </p:nvGrpSpPr>
          <p:grpSpPr>
            <a:xfrm flipH="1">
              <a:off x="2415362" y="4335120"/>
              <a:ext cx="267048" cy="4055797"/>
              <a:chOff x="533400" y="152400"/>
              <a:chExt cx="318597" cy="4838699"/>
            </a:xfrm>
          </p:grpSpPr>
          <p:sp>
            <p:nvSpPr>
              <p:cNvPr id="647" name="Google Shape;647;p10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48" name="Google Shape;648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9" name="Google Shape;649;p10"/>
            <p:cNvGrpSpPr/>
            <p:nvPr/>
          </p:nvGrpSpPr>
          <p:grpSpPr>
            <a:xfrm flipH="1">
              <a:off x="2231244" y="4335120"/>
              <a:ext cx="267048" cy="4055797"/>
              <a:chOff x="685800" y="152400"/>
              <a:chExt cx="318597" cy="4838699"/>
            </a:xfrm>
          </p:grpSpPr>
          <p:sp>
            <p:nvSpPr>
              <p:cNvPr id="650" name="Google Shape;650;p10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51" name="Google Shape;651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2" name="Google Shape;652;p10"/>
            <p:cNvGrpSpPr/>
            <p:nvPr/>
          </p:nvGrpSpPr>
          <p:grpSpPr>
            <a:xfrm flipH="1">
              <a:off x="2047127" y="4335120"/>
              <a:ext cx="267048" cy="4055797"/>
              <a:chOff x="838200" y="152400"/>
              <a:chExt cx="318597" cy="4838699"/>
            </a:xfrm>
          </p:grpSpPr>
          <p:sp>
            <p:nvSpPr>
              <p:cNvPr id="653" name="Google Shape;653;p10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54" name="Google Shape;654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5" name="Google Shape;655;p10"/>
            <p:cNvGrpSpPr/>
            <p:nvPr/>
          </p:nvGrpSpPr>
          <p:grpSpPr>
            <a:xfrm flipH="1">
              <a:off x="1863009" y="4335120"/>
              <a:ext cx="267048" cy="4055797"/>
              <a:chOff x="990600" y="152400"/>
              <a:chExt cx="318597" cy="4838699"/>
            </a:xfrm>
          </p:grpSpPr>
          <p:sp>
            <p:nvSpPr>
              <p:cNvPr id="656" name="Google Shape;656;p10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57" name="Google Shape;657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8" name="Google Shape;658;p10"/>
            <p:cNvGrpSpPr/>
            <p:nvPr/>
          </p:nvGrpSpPr>
          <p:grpSpPr>
            <a:xfrm flipH="1">
              <a:off x="1679037" y="4335120"/>
              <a:ext cx="267048" cy="4055797"/>
              <a:chOff x="3663063" y="152400"/>
              <a:chExt cx="318597" cy="4838699"/>
            </a:xfrm>
          </p:grpSpPr>
          <p:sp>
            <p:nvSpPr>
              <p:cNvPr id="659" name="Google Shape;659;p10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60" name="Google Shape;660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61" name="Google Shape;661;p10"/>
            <p:cNvGrpSpPr/>
            <p:nvPr/>
          </p:nvGrpSpPr>
          <p:grpSpPr>
            <a:xfrm flipH="1">
              <a:off x="1494773" y="4335120"/>
              <a:ext cx="267048" cy="4055797"/>
              <a:chOff x="1295400" y="152400"/>
              <a:chExt cx="318597" cy="4838699"/>
            </a:xfrm>
          </p:grpSpPr>
          <p:sp>
            <p:nvSpPr>
              <p:cNvPr id="662" name="Google Shape;662;p10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63" name="Google Shape;663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grpSp>
        <p:nvGrpSpPr>
          <p:cNvPr id="666" name="Google Shape;666;p11"/>
          <p:cNvGrpSpPr/>
          <p:nvPr/>
        </p:nvGrpSpPr>
        <p:grpSpPr>
          <a:xfrm rot="-5400000" flipH="1">
            <a:off x="2172082" y="3352950"/>
            <a:ext cx="4799834" cy="6154586"/>
            <a:chOff x="8004404" y="372498"/>
            <a:chExt cx="3529549" cy="4525764"/>
          </a:xfrm>
        </p:grpSpPr>
        <p:grpSp>
          <p:nvGrpSpPr>
            <p:cNvPr id="667" name="Google Shape;667;p11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668" name="Google Shape;668;p11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669" name="Google Shape;669;p11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0" name="Google Shape;670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1" name="Google Shape;671;p11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672" name="Google Shape;672;p11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3" name="Google Shape;673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4" name="Google Shape;674;p11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675" name="Google Shape;675;p11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6" name="Google Shape;676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7" name="Google Shape;677;p11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678" name="Google Shape;678;p11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9" name="Google Shape;679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0" name="Google Shape;680;p11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681" name="Google Shape;681;p11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2" name="Google Shape;682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3" name="Google Shape;683;p11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684" name="Google Shape;684;p11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5" name="Google Shape;685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6" name="Google Shape;686;p11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687" name="Google Shape;687;p11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8" name="Google Shape;688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9" name="Google Shape;689;p11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690" name="Google Shape;690;p11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1" name="Google Shape;691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2" name="Google Shape;692;p11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693" name="Google Shape;693;p11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4" name="Google Shape;694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5" name="Google Shape;695;p11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696" name="Google Shape;696;p11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7" name="Google Shape;697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8" name="Google Shape;698;p11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699" name="Google Shape;699;p11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0" name="Google Shape;700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1" name="Google Shape;701;p11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702" name="Google Shape;702;p11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3" name="Google Shape;703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4" name="Google Shape;704;p11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705" name="Google Shape;705;p11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6" name="Google Shape;706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7" name="Google Shape;707;p11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708" name="Google Shape;708;p11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9" name="Google Shape;709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710" name="Google Shape;710;p11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711" name="Google Shape;711;p11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2" name="Google Shape;712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3" name="Google Shape;713;p11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714" name="Google Shape;714;p11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5" name="Google Shape;715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6" name="Google Shape;716;p11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717" name="Google Shape;717;p11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8" name="Google Shape;718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9" name="Google Shape;719;p11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720" name="Google Shape;720;p11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1" name="Google Shape;721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2" name="Google Shape;722;p11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723" name="Google Shape;723;p11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4" name="Google Shape;724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5" name="Google Shape;725;p11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726" name="Google Shape;726;p11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7" name="Google Shape;727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8" name="Google Shape;728;p11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729" name="Google Shape;729;p11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0" name="Google Shape;730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1" name="Google Shape;731;p11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732" name="Google Shape;732;p11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3" name="Google Shape;733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4" name="Google Shape;734;p11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735" name="Google Shape;735;p11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6" name="Google Shape;736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7" name="Google Shape;737;p11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738" name="Google Shape;738;p11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9" name="Google Shape;739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0" name="Google Shape;740;p11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741" name="Google Shape;741;p11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2" name="Google Shape;742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3" name="Google Shape;743;p11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744" name="Google Shape;744;p11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5" name="Google Shape;745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6" name="Google Shape;746;p11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747" name="Google Shape;747;p11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8" name="Google Shape;748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9" name="Google Shape;749;p11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750" name="Google Shape;750;p11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1" name="Google Shape;751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52" name="Google Shape;752;p11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753" name="Google Shape;753;p11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4" name="Google Shape;754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lvl="1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lvl="2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lvl="3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lvl="4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lvl="5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lvl="6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lvl="7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lvl="8" indent="-3810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6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5"/>
          <p:cNvSpPr txBox="1">
            <a:spLocks noGrp="1"/>
          </p:cNvSpPr>
          <p:nvPr>
            <p:ph type="ctrTitle"/>
          </p:nvPr>
        </p:nvSpPr>
        <p:spPr>
          <a:xfrm>
            <a:off x="829000" y="772624"/>
            <a:ext cx="5671826" cy="165624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>
                <a:latin typeface="Arial Black" pitchFamily="34" charset="0"/>
              </a:rPr>
              <a:t>S</a:t>
            </a:r>
            <a:r>
              <a:rPr lang="en" dirty="0" smtClean="0">
                <a:latin typeface="Arial Black" pitchFamily="34" charset="0"/>
              </a:rPr>
              <a:t>inónimos  y Antónimos</a:t>
            </a:r>
            <a:endParaRPr>
              <a:latin typeface="Arial Black" pitchFamily="34" charset="0"/>
            </a:endParaRPr>
          </a:p>
        </p:txBody>
      </p:sp>
      <p:sp>
        <p:nvSpPr>
          <p:cNvPr id="768" name="Google Shape;768;p15"/>
          <p:cNvSpPr/>
          <p:nvPr/>
        </p:nvSpPr>
        <p:spPr>
          <a:xfrm rot="10800000">
            <a:off x="3793882" y="1363173"/>
            <a:ext cx="1556240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5"/>
          <p:cNvSpPr/>
          <p:nvPr/>
        </p:nvSpPr>
        <p:spPr>
          <a:xfrm rot="10800000">
            <a:off x="828992" y="2811998"/>
            <a:ext cx="1928758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s-C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623441"/>
            <a:ext cx="5929354" cy="373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s-C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068" y="785800"/>
            <a:ext cx="540082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s-C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0124" y="571487"/>
            <a:ext cx="570076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s-CL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6620" y="714362"/>
            <a:ext cx="5901462" cy="357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s-CL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2450" y="500048"/>
            <a:ext cx="6014194" cy="357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s-CL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623222"/>
            <a:ext cx="6143668" cy="330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s-CL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785800"/>
            <a:ext cx="5429288" cy="330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s-CL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28610"/>
            <a:ext cx="571504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s-CL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00048"/>
            <a:ext cx="616590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s-CL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642924"/>
            <a:ext cx="5786478" cy="325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6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latin typeface="Arial Black" pitchFamily="34" charset="0"/>
              </a:rPr>
              <a:t>Definición </a:t>
            </a:r>
            <a:endParaRPr sz="3200">
              <a:latin typeface="Arial Black" pitchFamily="34" charset="0"/>
            </a:endParaRPr>
          </a:p>
        </p:txBody>
      </p:sp>
      <p:sp>
        <p:nvSpPr>
          <p:cNvPr id="775" name="Google Shape;775;p16"/>
          <p:cNvSpPr txBox="1">
            <a:spLocks noGrp="1"/>
          </p:cNvSpPr>
          <p:nvPr>
            <p:ph type="body" idx="2"/>
          </p:nvPr>
        </p:nvSpPr>
        <p:spPr>
          <a:xfrm>
            <a:off x="4513595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1200" b="1" dirty="0" smtClean="0"/>
              <a:t>  </a:t>
            </a:r>
            <a:r>
              <a:rPr lang="es-CL" sz="2400" b="1" dirty="0" smtClean="0">
                <a:latin typeface="Arial Black" pitchFamily="34" charset="0"/>
              </a:rPr>
              <a:t>Antónimos: 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2400" b="1" dirty="0" smtClean="0">
                <a:latin typeface="Arial Black" pitchFamily="34" charset="0"/>
              </a:rPr>
              <a:t>Son palabras opuestas al sinónimo.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2400" b="1" dirty="0" smtClean="0">
                <a:latin typeface="Arial Black" pitchFamily="34" charset="0"/>
              </a:rPr>
              <a:t>Ejemplo: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2400" b="1" dirty="0" smtClean="0">
                <a:latin typeface="Arial Black" pitchFamily="34" charset="0"/>
              </a:rPr>
              <a:t>Seco - mojado</a:t>
            </a:r>
            <a:endParaRPr sz="2400" b="1">
              <a:latin typeface="Arial Black" pitchFamily="34" charset="0"/>
            </a:endParaRPr>
          </a:p>
        </p:txBody>
      </p:sp>
      <p:sp>
        <p:nvSpPr>
          <p:cNvPr id="776" name="Google Shape;776;p16"/>
          <p:cNvSpPr txBox="1">
            <a:spLocks noGrp="1"/>
          </p:cNvSpPr>
          <p:nvPr>
            <p:ph type="body" idx="1"/>
          </p:nvPr>
        </p:nvSpPr>
        <p:spPr>
          <a:xfrm>
            <a:off x="829000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dirty="0" smtClean="0"/>
              <a:t> </a:t>
            </a:r>
            <a:r>
              <a:rPr lang="es-CL" sz="2400" b="1" dirty="0" smtClean="0">
                <a:latin typeface="Arial Black" pitchFamily="34" charset="0"/>
              </a:rPr>
              <a:t>Sinónimos: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CL" sz="2400" b="1" dirty="0" smtClean="0">
              <a:latin typeface="Arial Black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2400" b="1" dirty="0" smtClean="0">
                <a:latin typeface="Arial Black" pitchFamily="34" charset="0"/>
              </a:rPr>
              <a:t>Son palabras que significan lo mismo entre ellas.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2400" b="1" dirty="0" smtClean="0">
                <a:latin typeface="Arial Black" pitchFamily="34" charset="0"/>
              </a:rPr>
              <a:t>Ejemplo: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2400" b="1" dirty="0" smtClean="0">
                <a:latin typeface="Arial Black" pitchFamily="34" charset="0"/>
              </a:rPr>
              <a:t> contenta – alegre </a:t>
            </a:r>
            <a:endParaRPr sz="2400" b="1">
              <a:latin typeface="Arial Black" pitchFamily="34" charset="0"/>
            </a:endParaRPr>
          </a:p>
        </p:txBody>
      </p:sp>
      <p:sp>
        <p:nvSpPr>
          <p:cNvPr id="778" name="Google Shape;778;p16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s-CL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785800"/>
            <a:ext cx="5572163" cy="32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s-CL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714362"/>
            <a:ext cx="537388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es-CL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642924"/>
            <a:ext cx="537682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lang="es-CL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1851" y="642924"/>
            <a:ext cx="5657669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lang="es-CL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14362"/>
            <a:ext cx="550072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lang="es-CL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14362"/>
            <a:ext cx="5715040" cy="372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357172"/>
            <a:ext cx="7814966" cy="1584812"/>
          </a:xfrm>
        </p:spPr>
        <p:txBody>
          <a:bodyPr/>
          <a:lstStyle/>
          <a:p>
            <a:r>
              <a:rPr lang="es-CL" dirty="0" smtClean="0"/>
              <a:t> </a:t>
            </a:r>
            <a:r>
              <a:rPr lang="es-CL" dirty="0" smtClean="0">
                <a:latin typeface="Arial Black" pitchFamily="34" charset="0"/>
              </a:rPr>
              <a:t>Trabajando de forma lúdica y entretenida.</a:t>
            </a:r>
            <a:endParaRPr lang="es-CL" dirty="0">
              <a:latin typeface="Arial Black" pitchFamily="34" charset="0"/>
            </a:endParaRPr>
          </a:p>
        </p:txBody>
      </p:sp>
      <p:sp>
        <p:nvSpPr>
          <p:cNvPr id="23554" name="AutoShape 2" descr="emojis - Buscar con Google | Imagens de emoji, Frases para foto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3556" name="AutoShape 4" descr="emojis - Buscar con Google | Imagens de emoji, Frases para foto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3558" name="Picture 6" descr="emojis - Buscar con Google | Imagens de emoji, Frases para foto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000378"/>
            <a:ext cx="1643056" cy="1643056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785786" y="2428874"/>
            <a:ext cx="3643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>
                <a:latin typeface="Arial Black" pitchFamily="34" charset="0"/>
              </a:rPr>
              <a:t>¡Que tengan una linda semana!</a:t>
            </a:r>
            <a:endParaRPr lang="es-CL" sz="1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9000" y="526700"/>
            <a:ext cx="7386338" cy="460500"/>
          </a:xfrm>
        </p:spPr>
        <p:txBody>
          <a:bodyPr/>
          <a:lstStyle/>
          <a:p>
            <a:r>
              <a:rPr lang="es-CL" dirty="0" smtClean="0"/>
              <a:t> </a:t>
            </a:r>
            <a:r>
              <a:rPr lang="es-CL" dirty="0" smtClean="0">
                <a:latin typeface="Arial Black" pitchFamily="34" charset="0"/>
              </a:rPr>
              <a:t>Actividad: Tarjetas (tipo memorice) </a:t>
            </a:r>
            <a:endParaRPr lang="es-CL" dirty="0">
              <a:latin typeface="Arial Black" pitchFamily="34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42844" y="1071552"/>
            <a:ext cx="7786742" cy="4071948"/>
          </a:xfrm>
        </p:spPr>
        <p:txBody>
          <a:bodyPr/>
          <a:lstStyle/>
          <a:p>
            <a:r>
              <a:rPr lang="es-CL" dirty="0" smtClean="0">
                <a:latin typeface="Arial Black" pitchFamily="34" charset="0"/>
              </a:rPr>
              <a:t>Las imágenes que vienen a continuación son ejemplos de cómo hacer las tarjetitas, recuerde que cada imagen va en una tarjeta.</a:t>
            </a:r>
          </a:p>
          <a:p>
            <a:r>
              <a:rPr lang="es-CL" dirty="0" smtClean="0">
                <a:latin typeface="Arial Black" pitchFamily="34" charset="0"/>
              </a:rPr>
              <a:t>En la guía de esta semana, se indica la palabra, y acá esta el sinónimo y antónimo de esa palabra.</a:t>
            </a:r>
          </a:p>
          <a:p>
            <a:r>
              <a:rPr lang="es-CL" dirty="0" smtClean="0">
                <a:latin typeface="Arial Black" pitchFamily="34" charset="0"/>
              </a:rPr>
              <a:t>La forma de jugar es que un adulto diga la palabra y el niño/a busca en las tarjetitas el sinónimo y antónimo y va haciendo pares.</a:t>
            </a:r>
            <a:endParaRPr lang="es-CL" dirty="0">
              <a:latin typeface="Arial Black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20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Arial Black" pitchFamily="34" charset="0"/>
              </a:rPr>
              <a:t>Ejemplos de como hacer tus tarjetas</a:t>
            </a:r>
            <a:endParaRPr sz="2400">
              <a:latin typeface="Arial Black" pitchFamily="34" charset="0"/>
            </a:endParaRPr>
          </a:p>
        </p:txBody>
      </p:sp>
      <p:sp>
        <p:nvSpPr>
          <p:cNvPr id="809" name="Google Shape;809;p2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428742"/>
            <a:ext cx="628654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1714480" y="114299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sinónimo</a:t>
            </a:r>
            <a:endParaRPr lang="es-CL" sz="1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86380" y="114299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antónimo</a:t>
            </a:r>
            <a:endParaRPr lang="es-CL" sz="1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21"/>
          <p:cNvSpPr/>
          <p:nvPr/>
        </p:nvSpPr>
        <p:spPr>
          <a:xfrm>
            <a:off x="8286776" y="285734"/>
            <a:ext cx="418605" cy="406776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19" name="Google Shape;819;p21"/>
          <p:cNvSpPr/>
          <p:nvPr/>
        </p:nvSpPr>
        <p:spPr>
          <a:xfrm rot="2486979">
            <a:off x="415646" y="4491464"/>
            <a:ext cx="297803" cy="289388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20" name="Google Shape;820;p2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28610"/>
            <a:ext cx="571504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071552"/>
            <a:ext cx="521497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22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4597" y="642924"/>
            <a:ext cx="5809171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s-C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77027"/>
            <a:ext cx="5643602" cy="388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s-C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4634" y="642924"/>
            <a:ext cx="622776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y template">
  <a:themeElements>
    <a:clrScheme name="Custom 347">
      <a:dk1>
        <a:srgbClr val="21355A"/>
      </a:dk1>
      <a:lt1>
        <a:srgbClr val="FFFFFF"/>
      </a:lt1>
      <a:dk2>
        <a:srgbClr val="59BB00"/>
      </a:dk2>
      <a:lt2>
        <a:srgbClr val="00BABE"/>
      </a:lt2>
      <a:accent1>
        <a:srgbClr val="3AA0FF"/>
      </a:accent1>
      <a:accent2>
        <a:srgbClr val="3924BB"/>
      </a:accent2>
      <a:accent3>
        <a:srgbClr val="D63ED1"/>
      </a:accent3>
      <a:accent4>
        <a:srgbClr val="FF0000"/>
      </a:accent4>
      <a:accent5>
        <a:srgbClr val="FF8200"/>
      </a:accent5>
      <a:accent6>
        <a:srgbClr val="FFCC00"/>
      </a:accent6>
      <a:hlink>
        <a:srgbClr val="1C7AD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165</Words>
  <Application>Microsoft Office PowerPoint</Application>
  <PresentationFormat>Presentación en pantalla (16:9)</PresentationFormat>
  <Paragraphs>44</Paragraphs>
  <Slides>26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Arial</vt:lpstr>
      <vt:lpstr>Calibri</vt:lpstr>
      <vt:lpstr>Mali SemiBold</vt:lpstr>
      <vt:lpstr>Arial Black</vt:lpstr>
      <vt:lpstr>Mali</vt:lpstr>
      <vt:lpstr>Nunito Light</vt:lpstr>
      <vt:lpstr>Ely template</vt:lpstr>
      <vt:lpstr>Sinónimos  y Antónimos</vt:lpstr>
      <vt:lpstr>Definición </vt:lpstr>
      <vt:lpstr> Actividad: Tarjetas (tipo memorice) </vt:lpstr>
      <vt:lpstr>Ejemplos de como hacer tus tarjetas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Trabajando de forma lúdica y entretenida.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Sinónimos  y Antónimos</dc:title>
  <dc:creator>CAMILA</dc:creator>
  <cp:lastModifiedBy>HP</cp:lastModifiedBy>
  <cp:revision>13</cp:revision>
  <dcterms:modified xsi:type="dcterms:W3CDTF">2020-06-29T19:11:09Z</dcterms:modified>
</cp:coreProperties>
</file>